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7" r:id="rId1"/>
  </p:sldMasterIdLst>
  <p:notesMasterIdLst>
    <p:notesMasterId r:id="rId17"/>
  </p:notesMasterIdLst>
  <p:handoutMasterIdLst>
    <p:handoutMasterId r:id="rId18"/>
  </p:handoutMasterIdLst>
  <p:sldIdLst>
    <p:sldId id="292" r:id="rId2"/>
    <p:sldId id="262" r:id="rId3"/>
    <p:sldId id="322" r:id="rId4"/>
    <p:sldId id="259" r:id="rId5"/>
    <p:sldId id="260" r:id="rId6"/>
    <p:sldId id="282" r:id="rId7"/>
    <p:sldId id="325" r:id="rId8"/>
    <p:sldId id="261" r:id="rId9"/>
    <p:sldId id="321" r:id="rId10"/>
    <p:sldId id="281" r:id="rId11"/>
    <p:sldId id="326" r:id="rId12"/>
    <p:sldId id="328" r:id="rId13"/>
    <p:sldId id="313" r:id="rId14"/>
    <p:sldId id="288" r:id="rId15"/>
    <p:sldId id="327" r:id="rId16"/>
  </p:sldIdLst>
  <p:sldSz cx="18288000" cy="10287000"/>
  <p:notesSz cx="6858000" cy="9144000"/>
  <p:embeddedFontLst>
    <p:embeddedFont>
      <p:font typeface="Agency FB" panose="020B0503020202020204" pitchFamily="34" charset="77"/>
      <p:regular r:id="rId19"/>
      <p:bold r:id="rId20"/>
    </p:embeddedFont>
    <p:embeddedFont>
      <p:font typeface="Breathe Press" panose="020F0502020204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Oswald" pitchFamily="2" charset="77"/>
      <p:regular r:id="rId33"/>
      <p:bold r:id="rId34"/>
    </p:embeddedFont>
    <p:embeddedFont>
      <p:font typeface="Roboto" panose="020F0502020204030204" pitchFamily="34"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Source Sans Pro ExtraLight" panose="020B0303030403020204" pitchFamily="34" charset="0"/>
      <p:regular r:id="rId47"/>
      <p:italic r:id="rId48"/>
    </p:embeddedFont>
    <p:embeddedFont>
      <p:font typeface="Source Sans Pro Light" panose="020B0403030403020204" pitchFamily="34" charset="0"/>
      <p:regular r:id="rId49"/>
      <p:italic r:id="rId50"/>
    </p:embeddedFont>
    <p:embeddedFont>
      <p:font typeface="Tw Cen MT" panose="020B0602020104020603" pitchFamily="34" charset="77"/>
      <p:regular r:id="rId51"/>
      <p:bold r:id="rId52"/>
      <p:italic r:id="rId53"/>
      <p:boldItalic r:id="rId54"/>
    </p:embeddedFont>
    <p:embeddedFont>
      <p:font typeface="Tw Cen MT Condensed" panose="020B0606020104020203" pitchFamily="34" charset="77"/>
      <p:regular r:id="rId55"/>
      <p:bold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31B9EB-855B-4303-8F4F-052F5727A742}">
          <p14:sldIdLst>
            <p14:sldId id="292"/>
            <p14:sldId id="262"/>
            <p14:sldId id="322"/>
            <p14:sldId id="259"/>
            <p14:sldId id="260"/>
            <p14:sldId id="282"/>
            <p14:sldId id="325"/>
            <p14:sldId id="261"/>
            <p14:sldId id="321"/>
            <p14:sldId id="281"/>
            <p14:sldId id="326"/>
            <p14:sldId id="328"/>
            <p14:sldId id="313"/>
            <p14:sldId id="288"/>
            <p14:sldId id="327"/>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7D97"/>
    <a:srgbClr val="272D2B"/>
    <a:srgbClr val="00162B"/>
    <a:srgbClr val="FFC3B3"/>
    <a:srgbClr val="FFA78F"/>
    <a:srgbClr val="FF8F71"/>
    <a:srgbClr val="FF8969"/>
    <a:srgbClr val="FF8C6D"/>
    <a:srgbClr val="2D2D2D"/>
    <a:srgbClr val="FF80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38" autoAdjust="0"/>
    <p:restoredTop sz="96517" autoAdjust="0"/>
  </p:normalViewPr>
  <p:slideViewPr>
    <p:cSldViewPr snapToGrid="0" showGuides="1">
      <p:cViewPr>
        <p:scale>
          <a:sx n="46" d="100"/>
          <a:sy n="46" d="100"/>
        </p:scale>
        <p:origin x="144" y="1264"/>
      </p:cViewPr>
      <p:guideLst>
        <p:guide orient="horz" pos="3240"/>
        <p:guide pos="57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55" Type="http://schemas.openxmlformats.org/officeDocument/2006/relationships/font" Target="fonts/font3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font" Target="fonts/font3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56" Type="http://schemas.openxmlformats.org/officeDocument/2006/relationships/font" Target="fonts/font38.fntdata"/><Relationship Id="rId8" Type="http://schemas.openxmlformats.org/officeDocument/2006/relationships/slide" Target="slides/slide7.xml"/><Relationship Id="rId51"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59"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 Id="rId54"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font" Target="fonts/font34.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explosion val="2"/>
            <c:spPr>
              <a:solidFill>
                <a:schemeClr val="accent4"/>
              </a:solidFill>
              <a:ln w="19050">
                <a:noFill/>
              </a:ln>
              <a:effectLst/>
            </c:spPr>
            <c:extLst>
              <c:ext xmlns:c16="http://schemas.microsoft.com/office/drawing/2014/chart" uri="{C3380CC4-5D6E-409C-BE32-E72D297353CC}">
                <c16:uniqueId val="{00000001-D961-4149-905A-6772F4A8B431}"/>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961-4149-905A-6772F4A8B431}"/>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5-D961-4149-905A-6772F4A8B431}"/>
              </c:ext>
            </c:extLst>
          </c:dPt>
          <c:cat>
            <c:strRef>
              <c:f>Sheet1!$A$2:$A$3</c:f>
              <c:strCache>
                <c:ptCount val="2"/>
                <c:pt idx="0">
                  <c:v>Stat 1 (Red Value)</c:v>
                </c:pt>
                <c:pt idx="1">
                  <c:v>Stat 2 (Grey Value)</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6-D961-4149-905A-6772F4A8B431}"/>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explosion val="2"/>
            <c:spPr>
              <a:solidFill>
                <a:schemeClr val="accent2"/>
              </a:solidFill>
              <a:ln w="19050">
                <a:noFill/>
              </a:ln>
              <a:effectLst/>
            </c:spPr>
            <c:extLst>
              <c:ext xmlns:c16="http://schemas.microsoft.com/office/drawing/2014/chart" uri="{C3380CC4-5D6E-409C-BE32-E72D297353CC}">
                <c16:uniqueId val="{00000001-2C6F-4CD6-8D5E-2112F174EBDD}"/>
              </c:ext>
            </c:extLst>
          </c:dPt>
          <c:dPt>
            <c:idx val="1"/>
            <c:bubble3D val="0"/>
            <c:spPr>
              <a:solidFill>
                <a:schemeClr val="accent3"/>
              </a:solidFill>
              <a:ln w="19050">
                <a:noFill/>
              </a:ln>
              <a:effectLst/>
            </c:spPr>
            <c:extLst>
              <c:ext xmlns:c16="http://schemas.microsoft.com/office/drawing/2014/chart" uri="{C3380CC4-5D6E-409C-BE32-E72D297353CC}">
                <c16:uniqueId val="{00000003-2C6F-4CD6-8D5E-2112F174EBDD}"/>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5-2C6F-4CD6-8D5E-2112F174EBDD}"/>
              </c:ext>
            </c:extLst>
          </c:dPt>
          <c:cat>
            <c:strRef>
              <c:f>Sheet1!$A$2:$A$4</c:f>
              <c:strCache>
                <c:ptCount val="3"/>
                <c:pt idx="0">
                  <c:v>Stat 1 (Red Value)</c:v>
                </c:pt>
                <c:pt idx="1">
                  <c:v>Stat 2 (Grey Value)</c:v>
                </c:pt>
                <c:pt idx="2">
                  <c:v>Stat 3</c:v>
                </c:pt>
              </c:strCache>
            </c:strRef>
          </c:cat>
          <c:val>
            <c:numRef>
              <c:f>Sheet1!$B$2:$B$4</c:f>
              <c:numCache>
                <c:formatCode>General</c:formatCode>
                <c:ptCount val="3"/>
                <c:pt idx="0">
                  <c:v>61</c:v>
                </c:pt>
                <c:pt idx="2">
                  <c:v>39</c:v>
                </c:pt>
              </c:numCache>
            </c:numRef>
          </c:val>
          <c:extLst>
            <c:ext xmlns:c16="http://schemas.microsoft.com/office/drawing/2014/chart" uri="{C3380CC4-5D6E-409C-BE32-E72D297353CC}">
              <c16:uniqueId val="{00000006-2C6F-4CD6-8D5E-2112F174EBDD}"/>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explosion val="2"/>
            <c:spPr>
              <a:solidFill>
                <a:schemeClr val="accent3"/>
              </a:solidFill>
              <a:ln w="19050">
                <a:noFill/>
              </a:ln>
              <a:effectLst/>
            </c:spPr>
            <c:extLst>
              <c:ext xmlns:c16="http://schemas.microsoft.com/office/drawing/2014/chart" uri="{C3380CC4-5D6E-409C-BE32-E72D297353CC}">
                <c16:uniqueId val="{00000001-0EDF-4BC5-B61B-AAB2510A861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0EDF-4BC5-B61B-AAB2510A861C}"/>
              </c:ext>
            </c:extLst>
          </c:dPt>
          <c:dPt>
            <c:idx val="2"/>
            <c:bubble3D val="0"/>
            <c:spPr>
              <a:solidFill>
                <a:schemeClr val="bg1"/>
              </a:solidFill>
              <a:ln w="19050">
                <a:noFill/>
              </a:ln>
              <a:effectLst/>
            </c:spPr>
            <c:extLst>
              <c:ext xmlns:c16="http://schemas.microsoft.com/office/drawing/2014/chart" uri="{C3380CC4-5D6E-409C-BE32-E72D297353CC}">
                <c16:uniqueId val="{00000005-0EDF-4BC5-B61B-AAB2510A861C}"/>
              </c:ext>
            </c:extLst>
          </c:dPt>
          <c:cat>
            <c:strRef>
              <c:f>Sheet1!$A$2:$A$3</c:f>
              <c:strCache>
                <c:ptCount val="2"/>
                <c:pt idx="0">
                  <c:v>Stat 1 (Red Value)</c:v>
                </c:pt>
                <c:pt idx="1">
                  <c:v>Stat 2 (Grey Value)</c:v>
                </c:pt>
              </c:strCache>
            </c:strRef>
          </c:cat>
          <c:val>
            <c:numRef>
              <c:f>Sheet1!$B$2:$B$3</c:f>
              <c:numCache>
                <c:formatCode>General</c:formatCode>
                <c:ptCount val="2"/>
                <c:pt idx="0">
                  <c:v>82</c:v>
                </c:pt>
                <c:pt idx="1">
                  <c:v>18</c:v>
                </c:pt>
              </c:numCache>
            </c:numRef>
          </c:val>
          <c:extLst>
            <c:ext xmlns:c16="http://schemas.microsoft.com/office/drawing/2014/chart" uri="{C3380CC4-5D6E-409C-BE32-E72D297353CC}">
              <c16:uniqueId val="{00000006-0EDF-4BC5-B61B-AAB2510A861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explosion val="2"/>
            <c:spPr>
              <a:solidFill>
                <a:schemeClr val="accent1"/>
              </a:solidFill>
              <a:ln w="19050">
                <a:noFill/>
              </a:ln>
              <a:effectLst/>
            </c:spPr>
            <c:extLst>
              <c:ext xmlns:c16="http://schemas.microsoft.com/office/drawing/2014/chart" uri="{C3380CC4-5D6E-409C-BE32-E72D297353CC}">
                <c16:uniqueId val="{00000001-3B9C-4C61-B198-5D937ABCC719}"/>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3B9C-4C61-B198-5D937ABCC719}"/>
              </c:ext>
            </c:extLst>
          </c:dPt>
          <c:dPt>
            <c:idx val="2"/>
            <c:bubble3D val="0"/>
            <c:spPr>
              <a:solidFill>
                <a:schemeClr val="bg1"/>
              </a:solidFill>
              <a:ln w="19050">
                <a:noFill/>
              </a:ln>
              <a:effectLst/>
            </c:spPr>
            <c:extLst>
              <c:ext xmlns:c16="http://schemas.microsoft.com/office/drawing/2014/chart" uri="{C3380CC4-5D6E-409C-BE32-E72D297353CC}">
                <c16:uniqueId val="{00000005-3B9C-4C61-B198-5D937ABCC719}"/>
              </c:ext>
            </c:extLst>
          </c:dPt>
          <c:cat>
            <c:strRef>
              <c:f>Sheet1!$A$2:$A$3</c:f>
              <c:strCache>
                <c:ptCount val="2"/>
                <c:pt idx="0">
                  <c:v>Stat 1 (Red Value)</c:v>
                </c:pt>
                <c:pt idx="1">
                  <c:v>Stat 2 (Grey Value)</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6-3B9C-4C61-B198-5D937ABCC7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A50EF1-7FD6-4C8C-8432-BDE5325100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7AEC83A-1B7F-4B35-8910-9007B60610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585FFC-65D3-4934-9E49-B8F8E92ECA89}" type="datetimeFigureOut">
              <a:rPr lang="en-US" smtClean="0"/>
              <a:t>4/14/24</a:t>
            </a:fld>
            <a:endParaRPr lang="en-US"/>
          </a:p>
        </p:txBody>
      </p:sp>
      <p:sp>
        <p:nvSpPr>
          <p:cNvPr id="4" name="Footer Placeholder 3">
            <a:extLst>
              <a:ext uri="{FF2B5EF4-FFF2-40B4-BE49-F238E27FC236}">
                <a16:creationId xmlns:a16="http://schemas.microsoft.com/office/drawing/2014/main" id="{741A8024-E78C-4979-948B-C268EF9CA5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E9FED3-773C-4D31-87B8-126DB696E2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810E13-EFA6-47C9-A20B-10EC65493C80}" type="slidenum">
              <a:rPr lang="en-US" smtClean="0"/>
              <a:t>‹#›</a:t>
            </a:fld>
            <a:endParaRPr lang="en-US"/>
          </a:p>
        </p:txBody>
      </p:sp>
    </p:spTree>
    <p:extLst>
      <p:ext uri="{BB962C8B-B14F-4D97-AF65-F5344CB8AC3E}">
        <p14:creationId xmlns:p14="http://schemas.microsoft.com/office/powerpoint/2010/main" val="3853049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854CB7-D3A4-4B64-9220-14B9DDE17EB4}" type="datetimeFigureOut">
              <a:rPr lang="en-US" smtClean="0"/>
              <a:t>4/14/24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333C89-6E92-476E-99F7-6C63A11A3141}" type="slidenum">
              <a:rPr lang="en-US" smtClean="0"/>
              <a:t>‹#›</a:t>
            </a:fld>
            <a:endParaRPr lang="en-US"/>
          </a:p>
        </p:txBody>
      </p:sp>
    </p:spTree>
    <p:extLst>
      <p:ext uri="{BB962C8B-B14F-4D97-AF65-F5344CB8AC3E}">
        <p14:creationId xmlns:p14="http://schemas.microsoft.com/office/powerpoint/2010/main" val="60879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8C4895-BE1B-4BDC-985E-0B80210FB139}" type="slidenum">
              <a:rPr lang="en-US" smtClean="0"/>
              <a:t>3</a:t>
            </a:fld>
            <a:endParaRPr lang="en-US"/>
          </a:p>
        </p:txBody>
      </p:sp>
    </p:spTree>
    <p:extLst>
      <p:ext uri="{BB962C8B-B14F-4D97-AF65-F5344CB8AC3E}">
        <p14:creationId xmlns:p14="http://schemas.microsoft.com/office/powerpoint/2010/main" val="216100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333C89-6E92-476E-99F7-6C63A11A3141}" type="slidenum">
              <a:rPr lang="en-US" smtClean="0"/>
              <a:t>4</a:t>
            </a:fld>
            <a:endParaRPr lang="en-US"/>
          </a:p>
        </p:txBody>
      </p:sp>
    </p:spTree>
    <p:extLst>
      <p:ext uri="{BB962C8B-B14F-4D97-AF65-F5344CB8AC3E}">
        <p14:creationId xmlns:p14="http://schemas.microsoft.com/office/powerpoint/2010/main" val="294838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8D4F5-5B32-4B17-933F-AAAA58D32A2B}" type="slidenum">
              <a:rPr lang="en-US" smtClean="0"/>
              <a:t>10</a:t>
            </a:fld>
            <a:endParaRPr lang="en-US"/>
          </a:p>
        </p:txBody>
      </p:sp>
    </p:spTree>
    <p:extLst>
      <p:ext uri="{BB962C8B-B14F-4D97-AF65-F5344CB8AC3E}">
        <p14:creationId xmlns:p14="http://schemas.microsoft.com/office/powerpoint/2010/main" val="209572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8D4F5-5B32-4B17-933F-AAAA58D32A2B}" type="slidenum">
              <a:rPr lang="en-US" smtClean="0"/>
              <a:t>11</a:t>
            </a:fld>
            <a:endParaRPr lang="en-US"/>
          </a:p>
        </p:txBody>
      </p:sp>
    </p:spTree>
    <p:extLst>
      <p:ext uri="{BB962C8B-B14F-4D97-AF65-F5344CB8AC3E}">
        <p14:creationId xmlns:p14="http://schemas.microsoft.com/office/powerpoint/2010/main" val="2377419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457577" cy="10287002"/>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814637" y="1683545"/>
            <a:ext cx="13187363"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2814637" y="5403057"/>
            <a:ext cx="13187363"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0616267" y="8115302"/>
            <a:ext cx="4114800" cy="547688"/>
          </a:xfrm>
        </p:spPr>
        <p:txBody>
          <a:bodyPr/>
          <a:lstStyle/>
          <a:p>
            <a:fld id="{C764DE79-268F-4C1A-8933-263129D2AF90}" type="datetimeFigureOut">
              <a:rPr lang="en-US" smtClean="0"/>
              <a:t>4/14/24</a:t>
            </a:fld>
            <a:endParaRPr lang="en-US" dirty="0"/>
          </a:p>
        </p:txBody>
      </p:sp>
      <p:sp>
        <p:nvSpPr>
          <p:cNvPr id="5" name="Footer Placeholder 4"/>
          <p:cNvSpPr>
            <a:spLocks noGrp="1"/>
          </p:cNvSpPr>
          <p:nvPr>
            <p:ph type="ftr" sz="quarter" idx="11"/>
          </p:nvPr>
        </p:nvSpPr>
        <p:spPr>
          <a:xfrm>
            <a:off x="2814636" y="8115302"/>
            <a:ext cx="7687329" cy="547688"/>
          </a:xfrm>
        </p:spPr>
        <p:txBody>
          <a:bodyPr/>
          <a:lstStyle/>
          <a:p>
            <a:endParaRPr lang="en-US" dirty="0"/>
          </a:p>
        </p:txBody>
      </p:sp>
      <p:sp>
        <p:nvSpPr>
          <p:cNvPr id="6" name="Slide Number Placeholder 5"/>
          <p:cNvSpPr>
            <a:spLocks noGrp="1"/>
          </p:cNvSpPr>
          <p:nvPr>
            <p:ph type="sldNum" sz="quarter" idx="12"/>
          </p:nvPr>
        </p:nvSpPr>
        <p:spPr>
          <a:xfrm>
            <a:off x="14845367" y="8115299"/>
            <a:ext cx="1156634" cy="547688"/>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2781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7"/>
            <a:ext cx="14868533"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7" y="909639"/>
            <a:ext cx="14868531" cy="494966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7" y="7686030"/>
            <a:ext cx="14866289"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15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5" y="914400"/>
            <a:ext cx="14858933"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399"/>
            <a:ext cx="14856689"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396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399"/>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7" y="6464879"/>
            <a:ext cx="14859003"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60" name="TextBox 59"/>
          <p:cNvSpPr txBox="1"/>
          <p:nvPr/>
        </p:nvSpPr>
        <p:spPr>
          <a:xfrm>
            <a:off x="1355268" y="109859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61" name="TextBox 60"/>
          <p:cNvSpPr txBox="1"/>
          <p:nvPr/>
        </p:nvSpPr>
        <p:spPr>
          <a:xfrm>
            <a:off x="15806055"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210951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6" y="3201062"/>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4858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9"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691878" y="5040395"/>
            <a:ext cx="4813103"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0" y="4016453"/>
            <a:ext cx="4776578"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56320" y="5045153"/>
            <a:ext cx="4793745"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3" y="4011695"/>
            <a:ext cx="4792452"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3"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4/14/24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452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7" y="914400"/>
            <a:ext cx="14858999"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8"/>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0"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1"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4"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3" y="7471281"/>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4/14/24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2690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40954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1" y="914399"/>
            <a:ext cx="3007517"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399"/>
            <a:ext cx="11622885"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923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7BED030-7762-4850-AAE8-C62552EE0855}"/>
              </a:ext>
            </a:extLst>
          </p:cNvPr>
          <p:cNvSpPr>
            <a:spLocks noGrp="1"/>
          </p:cNvSpPr>
          <p:nvPr>
            <p:ph type="pic" sz="quarter" idx="10"/>
          </p:nvPr>
        </p:nvSpPr>
        <p:spPr>
          <a:xfrm>
            <a:off x="6350372" y="25456"/>
            <a:ext cx="11954558" cy="10277951"/>
          </a:xfrm>
          <a:custGeom>
            <a:avLst/>
            <a:gdLst>
              <a:gd name="connsiteX0" fmla="*/ 2683869 w 7969705"/>
              <a:gd name="connsiteY0" fmla="*/ 880 h 6851967"/>
              <a:gd name="connsiteX1" fmla="*/ 3920321 w 7969705"/>
              <a:gd name="connsiteY1" fmla="*/ 350546 h 6851967"/>
              <a:gd name="connsiteX2" fmla="*/ 7969705 w 7969705"/>
              <a:gd name="connsiteY2" fmla="*/ 2688460 h 6851967"/>
              <a:gd name="connsiteX3" fmla="*/ 7969705 w 7969705"/>
              <a:gd name="connsiteY3" fmla="*/ 6851966 h 6851967"/>
              <a:gd name="connsiteX4" fmla="*/ 4728085 w 7969705"/>
              <a:gd name="connsiteY4" fmla="*/ 6851967 h 6851967"/>
              <a:gd name="connsiteX5" fmla="*/ 1307066 w 7969705"/>
              <a:gd name="connsiteY5" fmla="*/ 4876839 h 6851967"/>
              <a:gd name="connsiteX6" fmla="*/ 350547 w 7969705"/>
              <a:gd name="connsiteY6" fmla="*/ 1307064 h 6851967"/>
              <a:gd name="connsiteX7" fmla="*/ 350546 w 7969705"/>
              <a:gd name="connsiteY7" fmla="*/ 1307065 h 6851967"/>
              <a:gd name="connsiteX8" fmla="*/ 2683869 w 7969705"/>
              <a:gd name="connsiteY8" fmla="*/ 880 h 685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9705" h="6851967">
                <a:moveTo>
                  <a:pt x="2683869" y="880"/>
                </a:moveTo>
                <a:cubicBezTo>
                  <a:pt x="3105115" y="11820"/>
                  <a:pt x="3529727" y="125037"/>
                  <a:pt x="3920321" y="350546"/>
                </a:cubicBezTo>
                <a:lnTo>
                  <a:pt x="7969705" y="2688460"/>
                </a:lnTo>
                <a:lnTo>
                  <a:pt x="7969705" y="6851966"/>
                </a:lnTo>
                <a:lnTo>
                  <a:pt x="4728085" y="6851967"/>
                </a:lnTo>
                <a:lnTo>
                  <a:pt x="1307066" y="4876839"/>
                </a:lnTo>
                <a:cubicBezTo>
                  <a:pt x="57164" y="4155208"/>
                  <a:pt x="-371084" y="2556965"/>
                  <a:pt x="350547" y="1307064"/>
                </a:cubicBezTo>
                <a:lnTo>
                  <a:pt x="350546" y="1307065"/>
                </a:lnTo>
                <a:cubicBezTo>
                  <a:pt x="846667" y="447758"/>
                  <a:pt x="1757125" y="-23189"/>
                  <a:pt x="2683869" y="880"/>
                </a:cubicBezTo>
                <a:close/>
              </a:path>
            </a:pathLst>
          </a:custGeom>
        </p:spPr>
        <p:txBody>
          <a:bodyPr wrap="square">
            <a:noAutofit/>
          </a:bodyPr>
          <a:lstStyle>
            <a:lvl1pPr>
              <a:defRPr>
                <a:latin typeface="Arial" panose="020B0604020202020204" pitchFamily="34" charset="0"/>
              </a:defRPr>
            </a:lvl1pPr>
          </a:lstStyle>
          <a:p>
            <a:endParaRPr lang="x-none" dirty="0"/>
          </a:p>
        </p:txBody>
      </p:sp>
    </p:spTree>
    <p:extLst>
      <p:ext uri="{BB962C8B-B14F-4D97-AF65-F5344CB8AC3E}">
        <p14:creationId xmlns:p14="http://schemas.microsoft.com/office/powerpoint/2010/main" val="2540377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nodePh="1">
                                  <p:stCondLst>
                                    <p:cond delay="10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D1E0A6E-E5DE-4840-A145-BCD1C9DC766C}"/>
              </a:ext>
            </a:extLst>
          </p:cNvPr>
          <p:cNvSpPr>
            <a:spLocks noGrp="1"/>
          </p:cNvSpPr>
          <p:nvPr>
            <p:ph type="pic" sz="quarter" idx="10"/>
          </p:nvPr>
        </p:nvSpPr>
        <p:spPr>
          <a:xfrm>
            <a:off x="0" y="0"/>
            <a:ext cx="18288000" cy="10287000"/>
          </a:xfrm>
          <a:prstGeom prst="rect">
            <a:avLst/>
          </a:prstGeom>
        </p:spPr>
        <p:txBody>
          <a:bodyPr/>
          <a:lstStyle>
            <a:lvl1pPr>
              <a:defRPr>
                <a:latin typeface="Arial" panose="020B0604020202020204" pitchFamily="34" charset="0"/>
              </a:defRPr>
            </a:lvl1pPr>
          </a:lstStyle>
          <a:p>
            <a:endParaRPr lang="en-US" dirty="0"/>
          </a:p>
        </p:txBody>
      </p:sp>
    </p:spTree>
    <p:extLst>
      <p:ext uri="{BB962C8B-B14F-4D97-AF65-F5344CB8AC3E}">
        <p14:creationId xmlns:p14="http://schemas.microsoft.com/office/powerpoint/2010/main" val="1649644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4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57504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FC1CA025-A95E-40BC-B4E8-DB83BC4B8E5D}"/>
              </a:ext>
            </a:extLst>
          </p:cNvPr>
          <p:cNvSpPr>
            <a:spLocks noGrp="1"/>
          </p:cNvSpPr>
          <p:nvPr>
            <p:ph type="pic" sz="quarter" idx="10"/>
          </p:nvPr>
        </p:nvSpPr>
        <p:spPr>
          <a:xfrm>
            <a:off x="9362660" y="929619"/>
            <a:ext cx="6828993" cy="8427762"/>
          </a:xfrm>
          <a:custGeom>
            <a:avLst/>
            <a:gdLst>
              <a:gd name="connsiteX0" fmla="*/ 0 w 3810000"/>
              <a:gd name="connsiteY0" fmla="*/ 0 h 4324350"/>
              <a:gd name="connsiteX1" fmla="*/ 3810000 w 3810000"/>
              <a:gd name="connsiteY1" fmla="*/ 0 h 4324350"/>
              <a:gd name="connsiteX2" fmla="*/ 3810000 w 3810000"/>
              <a:gd name="connsiteY2" fmla="*/ 4324350 h 4324350"/>
              <a:gd name="connsiteX3" fmla="*/ 0 w 3810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3810000" h="4324350">
                <a:moveTo>
                  <a:pt x="0" y="0"/>
                </a:moveTo>
                <a:lnTo>
                  <a:pt x="3810000" y="0"/>
                </a:lnTo>
                <a:lnTo>
                  <a:pt x="3810000" y="4324350"/>
                </a:lnTo>
                <a:lnTo>
                  <a:pt x="0" y="4324350"/>
                </a:lnTo>
                <a:close/>
              </a:path>
            </a:pathLst>
          </a:custGeom>
          <a:noFill/>
        </p:spPr>
        <p:txBody>
          <a:bodyPr wrap="square" anchor="ctr">
            <a:noAutofit/>
          </a:bodyPr>
          <a:lstStyle>
            <a:lvl1pPr marL="0" indent="0" algn="ctr">
              <a:buNone/>
              <a:defRPr sz="1800">
                <a:latin typeface="Arial" panose="020B0604020202020204" pitchFamily="34" charset="0"/>
              </a:defRPr>
            </a:lvl1pPr>
          </a:lstStyle>
          <a:p>
            <a:endParaRPr lang="en-US" dirty="0"/>
          </a:p>
        </p:txBody>
      </p:sp>
    </p:spTree>
    <p:extLst>
      <p:ext uri="{BB962C8B-B14F-4D97-AF65-F5344CB8AC3E}">
        <p14:creationId xmlns:p14="http://schemas.microsoft.com/office/powerpoint/2010/main" val="40250504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1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00" fill="hold"/>
                                        <p:tgtEl>
                                          <p:spTgt spid="7"/>
                                        </p:tgtEl>
                                        <p:attrNameLst>
                                          <p:attrName>ppt_x</p:attrName>
                                        </p:attrNameLst>
                                      </p:cBhvr>
                                      <p:tavLst>
                                        <p:tav tm="0">
                                          <p:val>
                                            <p:strVal val="#ppt_x"/>
                                          </p:val>
                                        </p:tav>
                                        <p:tav tm="100000">
                                          <p:val>
                                            <p:strVal val="#ppt_x"/>
                                          </p:val>
                                        </p:tav>
                                      </p:tavLst>
                                    </p:anim>
                                    <p:anim calcmode="lin" valueType="num">
                                      <p:cBhvr additive="base">
                                        <p:cTn id="8" dur="7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7662758-758B-47FE-A519-C5A950EFB350}"/>
              </a:ext>
            </a:extLst>
          </p:cNvPr>
          <p:cNvSpPr>
            <a:spLocks noGrp="1"/>
          </p:cNvSpPr>
          <p:nvPr>
            <p:ph type="pic" sz="quarter" idx="11"/>
          </p:nvPr>
        </p:nvSpPr>
        <p:spPr>
          <a:xfrm>
            <a:off x="2180783" y="759797"/>
            <a:ext cx="5621739" cy="8789892"/>
          </a:xfrm>
          <a:custGeom>
            <a:avLst/>
            <a:gdLst>
              <a:gd name="connsiteX0" fmla="*/ 1918649 w 3747826"/>
              <a:gd name="connsiteY0" fmla="*/ 314790 h 5859928"/>
              <a:gd name="connsiteX1" fmla="*/ 3747826 w 3747826"/>
              <a:gd name="connsiteY1" fmla="*/ 314790 h 5859928"/>
              <a:gd name="connsiteX2" fmla="*/ 3747826 w 3747826"/>
              <a:gd name="connsiteY2" fmla="*/ 5859928 h 5859928"/>
              <a:gd name="connsiteX3" fmla="*/ 1918649 w 3747826"/>
              <a:gd name="connsiteY3" fmla="*/ 5859928 h 5859928"/>
              <a:gd name="connsiteX4" fmla="*/ 0 w 3747826"/>
              <a:gd name="connsiteY4" fmla="*/ 0 h 5859928"/>
              <a:gd name="connsiteX5" fmla="*/ 1829177 w 3747826"/>
              <a:gd name="connsiteY5" fmla="*/ 0 h 5859928"/>
              <a:gd name="connsiteX6" fmla="*/ 1829177 w 3747826"/>
              <a:gd name="connsiteY6" fmla="*/ 5545138 h 5859928"/>
              <a:gd name="connsiteX7" fmla="*/ 0 w 3747826"/>
              <a:gd name="connsiteY7" fmla="*/ 5545138 h 585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7826" h="5859928">
                <a:moveTo>
                  <a:pt x="1918649" y="314790"/>
                </a:moveTo>
                <a:lnTo>
                  <a:pt x="3747826" y="314790"/>
                </a:lnTo>
                <a:lnTo>
                  <a:pt x="3747826" y="5859928"/>
                </a:lnTo>
                <a:lnTo>
                  <a:pt x="1918649" y="5859928"/>
                </a:lnTo>
                <a:close/>
                <a:moveTo>
                  <a:pt x="0" y="0"/>
                </a:moveTo>
                <a:lnTo>
                  <a:pt x="1829177" y="0"/>
                </a:lnTo>
                <a:lnTo>
                  <a:pt x="1829177" y="5545138"/>
                </a:lnTo>
                <a:lnTo>
                  <a:pt x="0" y="5545138"/>
                </a:lnTo>
                <a:close/>
              </a:path>
            </a:pathLst>
          </a:custGeom>
        </p:spPr>
        <p:txBody>
          <a:bodyPr wrap="square">
            <a:noAutofit/>
          </a:bodyPr>
          <a:lstStyle>
            <a:lvl1pPr>
              <a:defRPr>
                <a:latin typeface="Arial" panose="020B0604020202020204" pitchFamily="34" charset="0"/>
              </a:defRPr>
            </a:lvl1pPr>
          </a:lstStyle>
          <a:p>
            <a:endParaRPr lang="en-US" dirty="0"/>
          </a:p>
        </p:txBody>
      </p:sp>
    </p:spTree>
    <p:extLst>
      <p:ext uri="{BB962C8B-B14F-4D97-AF65-F5344CB8AC3E}">
        <p14:creationId xmlns:p14="http://schemas.microsoft.com/office/powerpoint/2010/main" val="1530081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24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800" fill="hold"/>
                                        <p:tgtEl>
                                          <p:spTgt spid="13"/>
                                        </p:tgtEl>
                                        <p:attrNameLst>
                                          <p:attrName>ppt_x</p:attrName>
                                        </p:attrNameLst>
                                      </p:cBhvr>
                                      <p:tavLst>
                                        <p:tav tm="0">
                                          <p:val>
                                            <p:strVal val="#ppt_x"/>
                                          </p:val>
                                        </p:tav>
                                        <p:tav tm="100000">
                                          <p:val>
                                            <p:strVal val="#ppt_x"/>
                                          </p:val>
                                        </p:tav>
                                      </p:tavLst>
                                    </p:anim>
                                    <p:anim calcmode="lin" valueType="num">
                                      <p:cBhvr additive="base">
                                        <p:cTn id="8" dur="8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41504"/>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5E43DEEC-1AB6-43B6-A6AA-D74948F1F7C0}"/>
              </a:ext>
            </a:extLst>
          </p:cNvPr>
          <p:cNvSpPr>
            <a:spLocks noGrp="1"/>
          </p:cNvSpPr>
          <p:nvPr>
            <p:ph type="pic" sz="quarter" idx="10"/>
          </p:nvPr>
        </p:nvSpPr>
        <p:spPr>
          <a:xfrm>
            <a:off x="8686800" y="-2"/>
            <a:ext cx="9601200" cy="10287000"/>
          </a:xfrm>
          <a:custGeom>
            <a:avLst/>
            <a:gdLst>
              <a:gd name="connsiteX0" fmla="*/ 0 w 6400800"/>
              <a:gd name="connsiteY0" fmla="*/ 1023257 h 6858000"/>
              <a:gd name="connsiteX1" fmla="*/ 3141406 w 6400800"/>
              <a:gd name="connsiteY1" fmla="*/ 1023257 h 6858000"/>
              <a:gd name="connsiteX2" fmla="*/ 3141406 w 6400800"/>
              <a:gd name="connsiteY2" fmla="*/ 6858000 h 6858000"/>
              <a:gd name="connsiteX3" fmla="*/ 0 w 6400800"/>
              <a:gd name="connsiteY3" fmla="*/ 6858000 h 6858000"/>
              <a:gd name="connsiteX4" fmla="*/ 3259394 w 6400800"/>
              <a:gd name="connsiteY4" fmla="*/ 0 h 6858000"/>
              <a:gd name="connsiteX5" fmla="*/ 6400800 w 6400800"/>
              <a:gd name="connsiteY5" fmla="*/ 0 h 6858000"/>
              <a:gd name="connsiteX6" fmla="*/ 6400800 w 6400800"/>
              <a:gd name="connsiteY6" fmla="*/ 5834743 h 6858000"/>
              <a:gd name="connsiteX7" fmla="*/ 3259394 w 6400800"/>
              <a:gd name="connsiteY7" fmla="*/ 58347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0800" h="6858000">
                <a:moveTo>
                  <a:pt x="0" y="1023257"/>
                </a:moveTo>
                <a:lnTo>
                  <a:pt x="3141406" y="1023257"/>
                </a:lnTo>
                <a:lnTo>
                  <a:pt x="3141406" y="6858000"/>
                </a:lnTo>
                <a:lnTo>
                  <a:pt x="0" y="6858000"/>
                </a:lnTo>
                <a:close/>
                <a:moveTo>
                  <a:pt x="3259394" y="0"/>
                </a:moveTo>
                <a:lnTo>
                  <a:pt x="6400800" y="0"/>
                </a:lnTo>
                <a:lnTo>
                  <a:pt x="6400800" y="5834743"/>
                </a:lnTo>
                <a:lnTo>
                  <a:pt x="3259394" y="5834743"/>
                </a:lnTo>
                <a:close/>
              </a:path>
            </a:pathLst>
          </a:custGeom>
          <a:noFill/>
        </p:spPr>
        <p:txBody>
          <a:bodyPr wrap="square">
            <a:noAutofit/>
          </a:bodyPr>
          <a:lstStyle>
            <a:lvl1pPr>
              <a:defRPr>
                <a:latin typeface="Arial" panose="020B0604020202020204" pitchFamily="34" charset="0"/>
              </a:defRPr>
            </a:lvl1pPr>
          </a:lstStyle>
          <a:p>
            <a:endParaRPr lang="en-US" dirty="0"/>
          </a:p>
        </p:txBody>
      </p:sp>
    </p:spTree>
    <p:extLst>
      <p:ext uri="{BB962C8B-B14F-4D97-AF65-F5344CB8AC3E}">
        <p14:creationId xmlns:p14="http://schemas.microsoft.com/office/powerpoint/2010/main" val="2361381776"/>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CC6939D-CA9F-4DCD-9BAD-B6DB50BB412A}"/>
              </a:ext>
            </a:extLst>
          </p:cNvPr>
          <p:cNvSpPr>
            <a:spLocks noGrp="1"/>
          </p:cNvSpPr>
          <p:nvPr>
            <p:ph type="pic" sz="quarter" idx="13"/>
          </p:nvPr>
        </p:nvSpPr>
        <p:spPr>
          <a:xfrm>
            <a:off x="1794537" y="1284515"/>
            <a:ext cx="6907254" cy="9002486"/>
          </a:xfrm>
          <a:custGeom>
            <a:avLst/>
            <a:gdLst>
              <a:gd name="connsiteX0" fmla="*/ 413697 w 5268687"/>
              <a:gd name="connsiteY0" fmla="*/ 0 h 6001657"/>
              <a:gd name="connsiteX1" fmla="*/ 4854990 w 5268687"/>
              <a:gd name="connsiteY1" fmla="*/ 0 h 6001657"/>
              <a:gd name="connsiteX2" fmla="*/ 5268687 w 5268687"/>
              <a:gd name="connsiteY2" fmla="*/ 413697 h 6001657"/>
              <a:gd name="connsiteX3" fmla="*/ 5268687 w 5268687"/>
              <a:gd name="connsiteY3" fmla="*/ 6001657 h 6001657"/>
              <a:gd name="connsiteX4" fmla="*/ 0 w 5268687"/>
              <a:gd name="connsiteY4" fmla="*/ 6001657 h 6001657"/>
              <a:gd name="connsiteX5" fmla="*/ 0 w 5268687"/>
              <a:gd name="connsiteY5" fmla="*/ 413697 h 6001657"/>
              <a:gd name="connsiteX6" fmla="*/ 413697 w 5268687"/>
              <a:gd name="connsiteY6" fmla="*/ 0 h 600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7" h="6001657">
                <a:moveTo>
                  <a:pt x="413697" y="0"/>
                </a:moveTo>
                <a:lnTo>
                  <a:pt x="4854990" y="0"/>
                </a:lnTo>
                <a:cubicBezTo>
                  <a:pt x="5083469" y="0"/>
                  <a:pt x="5268687" y="185218"/>
                  <a:pt x="5268687" y="413697"/>
                </a:cubicBezTo>
                <a:lnTo>
                  <a:pt x="5268687" y="6001657"/>
                </a:lnTo>
                <a:lnTo>
                  <a:pt x="0" y="6001657"/>
                </a:lnTo>
                <a:lnTo>
                  <a:pt x="0" y="413697"/>
                </a:lnTo>
                <a:cubicBezTo>
                  <a:pt x="0" y="185218"/>
                  <a:pt x="185218" y="0"/>
                  <a:pt x="413697" y="0"/>
                </a:cubicBezTo>
                <a:close/>
              </a:path>
            </a:pathLst>
          </a:custGeom>
          <a:noFill/>
        </p:spPr>
        <p:txBody>
          <a:bodyPr wrap="square">
            <a:noAutofit/>
          </a:bodyPr>
          <a:lstStyle>
            <a:lvl1pPr>
              <a:defRPr>
                <a:latin typeface="Arial" panose="020B0604020202020204" pitchFamily="34" charset="0"/>
              </a:defRPr>
            </a:lvl1pPr>
          </a:lstStyle>
          <a:p>
            <a:endParaRPr lang="en-US" dirty="0"/>
          </a:p>
        </p:txBody>
      </p:sp>
    </p:spTree>
    <p:extLst>
      <p:ext uri="{BB962C8B-B14F-4D97-AF65-F5344CB8AC3E}">
        <p14:creationId xmlns:p14="http://schemas.microsoft.com/office/powerpoint/2010/main" val="330123697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 pic layout">
    <p:bg>
      <p:bgPr>
        <a:solidFill>
          <a:schemeClr val="bg1"/>
        </a:solidFill>
        <a:effectLst/>
      </p:bgPr>
    </p:bg>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E00925F-0B90-4F18-B185-E8FAC3219714}"/>
              </a:ext>
            </a:extLst>
          </p:cNvPr>
          <p:cNvSpPr>
            <a:spLocks noGrp="1"/>
          </p:cNvSpPr>
          <p:nvPr>
            <p:ph type="pic" sz="quarter" idx="11"/>
          </p:nvPr>
        </p:nvSpPr>
        <p:spPr>
          <a:xfrm>
            <a:off x="9473679" y="1580201"/>
            <a:ext cx="4643343" cy="2876844"/>
          </a:xfrm>
          <a:prstGeom prst="roundRect">
            <a:avLst>
              <a:gd name="adj" fmla="val 4560"/>
            </a:avLst>
          </a:prstGeom>
        </p:spPr>
        <p:txBody>
          <a:bodyPr/>
          <a:lstStyle/>
          <a:p>
            <a:endParaRPr lang="en-US"/>
          </a:p>
        </p:txBody>
      </p:sp>
      <p:sp>
        <p:nvSpPr>
          <p:cNvPr id="7" name="Picture Placeholder 7">
            <a:extLst>
              <a:ext uri="{FF2B5EF4-FFF2-40B4-BE49-F238E27FC236}">
                <a16:creationId xmlns:a16="http://schemas.microsoft.com/office/drawing/2014/main" id="{D733F56A-C3EF-4721-93B6-E1CBFC089D56}"/>
              </a:ext>
            </a:extLst>
          </p:cNvPr>
          <p:cNvSpPr>
            <a:spLocks noGrp="1"/>
          </p:cNvSpPr>
          <p:nvPr>
            <p:ph type="pic" sz="quarter" idx="12"/>
          </p:nvPr>
        </p:nvSpPr>
        <p:spPr>
          <a:xfrm>
            <a:off x="4175118" y="1582205"/>
            <a:ext cx="4643343" cy="2876844"/>
          </a:xfrm>
          <a:prstGeom prst="roundRect">
            <a:avLst>
              <a:gd name="adj" fmla="val 4560"/>
            </a:avLst>
          </a:prstGeom>
        </p:spPr>
        <p:txBody>
          <a:bodyPr/>
          <a:lstStyle/>
          <a:p>
            <a:endParaRPr lang="en-US"/>
          </a:p>
        </p:txBody>
      </p:sp>
      <p:sp>
        <p:nvSpPr>
          <p:cNvPr id="10" name="Picture Placeholder 7">
            <a:extLst>
              <a:ext uri="{FF2B5EF4-FFF2-40B4-BE49-F238E27FC236}">
                <a16:creationId xmlns:a16="http://schemas.microsoft.com/office/drawing/2014/main" id="{96CC1870-7DC0-4394-81A1-7F6953DB2922}"/>
              </a:ext>
            </a:extLst>
          </p:cNvPr>
          <p:cNvSpPr>
            <a:spLocks noGrp="1"/>
          </p:cNvSpPr>
          <p:nvPr>
            <p:ph type="pic" sz="quarter" idx="14"/>
          </p:nvPr>
        </p:nvSpPr>
        <p:spPr>
          <a:xfrm>
            <a:off x="9507258" y="5929309"/>
            <a:ext cx="4643343" cy="2876844"/>
          </a:xfrm>
          <a:prstGeom prst="roundRect">
            <a:avLst>
              <a:gd name="adj" fmla="val 4560"/>
            </a:avLst>
          </a:prstGeom>
        </p:spPr>
        <p:txBody>
          <a:bodyPr/>
          <a:lstStyle/>
          <a:p>
            <a:endParaRPr lang="en-US"/>
          </a:p>
        </p:txBody>
      </p:sp>
      <p:sp>
        <p:nvSpPr>
          <p:cNvPr id="11" name="Picture Placeholder 7">
            <a:extLst>
              <a:ext uri="{FF2B5EF4-FFF2-40B4-BE49-F238E27FC236}">
                <a16:creationId xmlns:a16="http://schemas.microsoft.com/office/drawing/2014/main" id="{2D7F32CD-4D20-4CB1-BC62-F7E332BED635}"/>
              </a:ext>
            </a:extLst>
          </p:cNvPr>
          <p:cNvSpPr>
            <a:spLocks noGrp="1"/>
          </p:cNvSpPr>
          <p:nvPr>
            <p:ph type="pic" sz="quarter" idx="15"/>
          </p:nvPr>
        </p:nvSpPr>
        <p:spPr>
          <a:xfrm>
            <a:off x="4177387" y="5929309"/>
            <a:ext cx="4643343" cy="2876844"/>
          </a:xfrm>
          <a:prstGeom prst="roundRect">
            <a:avLst>
              <a:gd name="adj" fmla="val 4560"/>
            </a:avLst>
          </a:prstGeom>
        </p:spPr>
        <p:txBody>
          <a:bodyPr/>
          <a:lstStyle/>
          <a:p>
            <a:endParaRPr lang="en-US"/>
          </a:p>
        </p:txBody>
      </p:sp>
    </p:spTree>
    <p:extLst>
      <p:ext uri="{BB962C8B-B14F-4D97-AF65-F5344CB8AC3E}">
        <p14:creationId xmlns:p14="http://schemas.microsoft.com/office/powerpoint/2010/main" val="3526271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ain_Picture_P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6740D-DA75-4E1E-A1AF-A0DAFD1D9228}"/>
              </a:ext>
            </a:extLst>
          </p:cNvPr>
          <p:cNvSpPr>
            <a:spLocks noGrp="1"/>
          </p:cNvSpPr>
          <p:nvPr>
            <p:ph type="pic" sz="quarter" idx="10"/>
          </p:nvPr>
        </p:nvSpPr>
        <p:spPr>
          <a:xfrm>
            <a:off x="0" y="0"/>
            <a:ext cx="18288000" cy="10287000"/>
          </a:xfrm>
        </p:spPr>
        <p:txBody>
          <a:bodyPr/>
          <a:lstStyle/>
          <a:p>
            <a:endParaRPr lang="en-US"/>
          </a:p>
        </p:txBody>
      </p:sp>
    </p:spTree>
    <p:extLst>
      <p:ext uri="{BB962C8B-B14F-4D97-AF65-F5344CB8AC3E}">
        <p14:creationId xmlns:p14="http://schemas.microsoft.com/office/powerpoint/2010/main" val="464214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7" y="2128840"/>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7"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548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1" y="3374229"/>
            <a:ext cx="7312817"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27301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7" y="928690"/>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5029" y="3374229"/>
            <a:ext cx="6974675"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6" y="4610096"/>
            <a:ext cx="7317587"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12" y="3374228"/>
            <a:ext cx="6969903"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6"/>
            <a:ext cx="7312815"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676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486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01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685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914400"/>
            <a:ext cx="8901762"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1082" y="914402"/>
            <a:ext cx="5500035" cy="777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2116" y="3374229"/>
            <a:ext cx="8901767"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18973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8">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21432" y="1"/>
            <a:ext cx="18080832" cy="10287002"/>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712120" y="927777"/>
            <a:ext cx="14858997"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19" y="3374230"/>
            <a:ext cx="14858999"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5"/>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C764DE79-268F-4C1A-8933-263129D2AF90}" type="datetimeFigureOut">
              <a:rPr lang="en-US" smtClean="0"/>
              <a:t>4/14/24</a:t>
            </a:fld>
            <a:endParaRPr lang="en-US" dirty="0"/>
          </a:p>
        </p:txBody>
      </p:sp>
      <p:sp>
        <p:nvSpPr>
          <p:cNvPr id="5" name="Footer Placeholder 4"/>
          <p:cNvSpPr>
            <a:spLocks noGrp="1"/>
          </p:cNvSpPr>
          <p:nvPr>
            <p:ph type="ftr" sz="quarter" idx="3"/>
          </p:nvPr>
        </p:nvSpPr>
        <p:spPr>
          <a:xfrm>
            <a:off x="1712117" y="8824913"/>
            <a:ext cx="9358964" cy="547688"/>
          </a:xfrm>
          <a:prstGeom prst="rect">
            <a:avLst/>
          </a:prstGeom>
        </p:spPr>
        <p:txBody>
          <a:bodyPr vert="horz" lIns="91440" tIns="45720" rIns="91440" bIns="45720" rtlCol="0" anchor="ctr"/>
          <a:lstStyle>
            <a:lvl1pPr algn="l">
              <a:defRPr sz="1575"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414482" y="8824912"/>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976217593"/>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44" r:id="rId22"/>
    <p:sldLayoutId id="2147483655" r:id="rId23"/>
    <p:sldLayoutId id="2147483656" r:id="rId24"/>
    <p:sldLayoutId id="2147483745" r:id="rId25"/>
    <p:sldLayoutId id="2147483746" r:id="rId26"/>
  </p:sldLayoutIdLst>
  <p:transition spd="slow">
    <p:wipe/>
  </p:transition>
  <p:txStyles>
    <p:titleStyle>
      <a:lvl1pPr algn="l" defTabSz="1371600" rtl="0" eaLnBrk="1" latinLnBrk="0" hangingPunct="1">
        <a:lnSpc>
          <a:spcPct val="90000"/>
        </a:lnSpc>
        <a:spcBef>
          <a:spcPct val="0"/>
        </a:spcBef>
        <a:buNone/>
        <a:defRPr sz="5400" kern="1200" cap="all"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orient="horz" pos="6156">
          <p15:clr>
            <a:srgbClr val="F26B43"/>
          </p15:clr>
        </p15:guide>
        <p15:guide id="3" pos="360">
          <p15:clr>
            <a:srgbClr val="F26B43"/>
          </p15:clr>
        </p15:guide>
        <p15:guide id="4" pos="11160">
          <p15:clr>
            <a:srgbClr val="F26B43"/>
          </p15:clr>
        </p15:guide>
        <p15:guide id="5" pos="5760">
          <p15:clr>
            <a:srgbClr val="F26B43"/>
          </p15:clr>
        </p15:guide>
        <p15:guide id="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hyperlink" Target="https://en.wikipedia.org/wiki/Field_of_study" TargetMode="External"/><Relationship Id="rId1" Type="http://schemas.openxmlformats.org/officeDocument/2006/relationships/slideLayout" Target="../slideLayouts/slideLayout7.xml"/><Relationship Id="rId5" Type="http://schemas.openxmlformats.org/officeDocument/2006/relationships/hyperlink" Target="https://en.wikipedia.org/wiki/Generalize" TargetMode="External"/><Relationship Id="rId4" Type="http://schemas.openxmlformats.org/officeDocument/2006/relationships/hyperlink" Target="https://en.wikipedia.org/wiki/Computational_statist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5.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39450ABB-C5D8-4956-A54E-765E6D877C5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33" r="23633"/>
          <a:stretch/>
        </p:blipFill>
        <p:spPr/>
      </p:pic>
      <p:sp>
        <p:nvSpPr>
          <p:cNvPr id="10" name="Freeform: Shape 9">
            <a:extLst>
              <a:ext uri="{FF2B5EF4-FFF2-40B4-BE49-F238E27FC236}">
                <a16:creationId xmlns:a16="http://schemas.microsoft.com/office/drawing/2014/main" id="{36136223-561F-4D97-9AF5-C0F45BB4B735}"/>
              </a:ext>
            </a:extLst>
          </p:cNvPr>
          <p:cNvSpPr/>
          <p:nvPr/>
        </p:nvSpPr>
        <p:spPr>
          <a:xfrm rot="1800000">
            <a:off x="5906511" y="1564566"/>
            <a:ext cx="14056629" cy="7839978"/>
          </a:xfrm>
          <a:custGeom>
            <a:avLst/>
            <a:gdLst>
              <a:gd name="connsiteX0" fmla="*/ 1348581 w 9240355"/>
              <a:gd name="connsiteY0" fmla="*/ 311014 h 5153738"/>
              <a:gd name="connsiteX1" fmla="*/ 2576869 w 9240355"/>
              <a:gd name="connsiteY1" fmla="*/ 0 h 5153738"/>
              <a:gd name="connsiteX2" fmla="*/ 7187588 w 9240355"/>
              <a:gd name="connsiteY2" fmla="*/ 0 h 5153738"/>
              <a:gd name="connsiteX3" fmla="*/ 9240355 w 9240355"/>
              <a:gd name="connsiteY3" fmla="*/ 3555496 h 5153738"/>
              <a:gd name="connsiteX4" fmla="*/ 6472119 w 9240355"/>
              <a:gd name="connsiteY4" fmla="*/ 5153738 h 5153738"/>
              <a:gd name="connsiteX5" fmla="*/ 2576870 w 9240355"/>
              <a:gd name="connsiteY5" fmla="*/ 5153737 h 5153738"/>
              <a:gd name="connsiteX6" fmla="*/ 0 w 9240355"/>
              <a:gd name="connsiteY6" fmla="*/ 2576868 h 5153738"/>
              <a:gd name="connsiteX7" fmla="*/ 0 w 9240355"/>
              <a:gd name="connsiteY7" fmla="*/ 2576869 h 5153738"/>
              <a:gd name="connsiteX8" fmla="*/ 1348581 w 9240355"/>
              <a:gd name="connsiteY8" fmla="*/ 311014 h 51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0355" h="5153738">
                <a:moveTo>
                  <a:pt x="1348581" y="311014"/>
                </a:moveTo>
                <a:cubicBezTo>
                  <a:pt x="1713705" y="112666"/>
                  <a:pt x="2132130" y="0"/>
                  <a:pt x="2576869" y="0"/>
                </a:cubicBezTo>
                <a:lnTo>
                  <a:pt x="7187588" y="0"/>
                </a:lnTo>
                <a:lnTo>
                  <a:pt x="9240355" y="3555496"/>
                </a:lnTo>
                <a:lnTo>
                  <a:pt x="6472119" y="5153738"/>
                </a:lnTo>
                <a:lnTo>
                  <a:pt x="2576870" y="5153737"/>
                </a:lnTo>
                <a:cubicBezTo>
                  <a:pt x="1153704" y="5153737"/>
                  <a:pt x="0" y="4000033"/>
                  <a:pt x="0" y="2576868"/>
                </a:cubicBezTo>
                <a:lnTo>
                  <a:pt x="0" y="2576869"/>
                </a:lnTo>
                <a:cubicBezTo>
                  <a:pt x="0" y="1598443"/>
                  <a:pt x="545306" y="747380"/>
                  <a:pt x="1348581" y="311014"/>
                </a:cubicBezTo>
                <a:close/>
              </a:path>
            </a:pathLst>
          </a:cu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4050" dirty="0">
              <a:latin typeface="Arial" panose="020B0604020202020204" pitchFamily="34" charset="0"/>
            </a:endParaRPr>
          </a:p>
        </p:txBody>
      </p:sp>
      <p:sp>
        <p:nvSpPr>
          <p:cNvPr id="18" name="TextBox 17">
            <a:extLst>
              <a:ext uri="{FF2B5EF4-FFF2-40B4-BE49-F238E27FC236}">
                <a16:creationId xmlns:a16="http://schemas.microsoft.com/office/drawing/2014/main" id="{7C4B93BC-65DA-484A-AC9F-BC135C0CE42E}"/>
              </a:ext>
            </a:extLst>
          </p:cNvPr>
          <p:cNvSpPr txBox="1"/>
          <p:nvPr/>
        </p:nvSpPr>
        <p:spPr>
          <a:xfrm>
            <a:off x="0" y="3498574"/>
            <a:ext cx="9974426" cy="2554545"/>
          </a:xfrm>
          <a:prstGeom prst="rect">
            <a:avLst/>
          </a:prstGeom>
          <a:noFill/>
          <a:ln>
            <a:solidFill>
              <a:schemeClr val="tx2"/>
            </a:solidFill>
          </a:ln>
        </p:spPr>
        <p:txBody>
          <a:bodyPr wrap="square">
            <a:spAutoFit/>
          </a:bodyPr>
          <a:lstStyle/>
          <a:p>
            <a:r>
              <a:rPr lang="en-US" sz="8000" dirty="0">
                <a:latin typeface="Arial" panose="020B0604020202020204" pitchFamily="34" charset="0"/>
              </a:rPr>
              <a:t>EXPLORATORY PROJECT</a:t>
            </a:r>
          </a:p>
        </p:txBody>
      </p:sp>
      <p:pic>
        <p:nvPicPr>
          <p:cNvPr id="4" name="Picture 3">
            <a:extLst>
              <a:ext uri="{FF2B5EF4-FFF2-40B4-BE49-F238E27FC236}">
                <a16:creationId xmlns:a16="http://schemas.microsoft.com/office/drawing/2014/main" id="{955A4EA1-FCCE-472D-87D2-20527DD639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748022" y="0"/>
            <a:ext cx="2539978" cy="2569686"/>
          </a:xfrm>
          <a:prstGeom prst="rect">
            <a:avLst/>
          </a:prstGeom>
        </p:spPr>
      </p:pic>
    </p:spTree>
    <p:extLst>
      <p:ext uri="{BB962C8B-B14F-4D97-AF65-F5344CB8AC3E}">
        <p14:creationId xmlns:p14="http://schemas.microsoft.com/office/powerpoint/2010/main" val="190975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9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00" fill="hold"/>
                                        <p:tgtEl>
                                          <p:spTgt spid="4"/>
                                        </p:tgtEl>
                                        <p:attrNameLst>
                                          <p:attrName>ppt_x</p:attrName>
                                        </p:attrNameLst>
                                      </p:cBhvr>
                                      <p:tavLst>
                                        <p:tav tm="0">
                                          <p:val>
                                            <p:strVal val="#ppt_x"/>
                                          </p:val>
                                        </p:tav>
                                        <p:tav tm="100000">
                                          <p:val>
                                            <p:strVal val="#ppt_x"/>
                                          </p:val>
                                        </p:tav>
                                      </p:tavLst>
                                    </p:anim>
                                    <p:anim calcmode="lin" valueType="num">
                                      <p:cBhvr additive="base">
                                        <p:cTn id="12" dur="700" fill="hold"/>
                                        <p:tgtEl>
                                          <p:spTgt spid="4"/>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21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BB186DA-48D9-4BAA-BE90-478BF1A67A77}"/>
              </a:ext>
            </a:extLst>
          </p:cNvPr>
          <p:cNvSpPr/>
          <p:nvPr/>
        </p:nvSpPr>
        <p:spPr>
          <a:xfrm>
            <a:off x="3912290" y="5334008"/>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endParaRPr lang="en-US" sz="2500" i="1" dirty="0">
              <a:solidFill>
                <a:schemeClr val="tx1"/>
              </a:solidFill>
            </a:endParaRPr>
          </a:p>
          <a:p>
            <a:pPr algn="ctr" defTabSz="1200150">
              <a:lnSpc>
                <a:spcPct val="90000"/>
              </a:lnSpc>
              <a:spcBef>
                <a:spcPct val="0"/>
              </a:spcBef>
              <a:spcAft>
                <a:spcPct val="35000"/>
              </a:spcAft>
            </a:pPr>
            <a:endParaRPr lang="en-US" dirty="0"/>
          </a:p>
        </p:txBody>
      </p:sp>
      <p:sp>
        <p:nvSpPr>
          <p:cNvPr id="18" name="Freeform: Shape 17">
            <a:extLst>
              <a:ext uri="{FF2B5EF4-FFF2-40B4-BE49-F238E27FC236}">
                <a16:creationId xmlns:a16="http://schemas.microsoft.com/office/drawing/2014/main" id="{9E27BDDF-8D6F-47A3-A430-CEC720E8D99F}"/>
              </a:ext>
            </a:extLst>
          </p:cNvPr>
          <p:cNvSpPr/>
          <p:nvPr/>
        </p:nvSpPr>
        <p:spPr>
          <a:xfrm>
            <a:off x="7440476" y="5343533"/>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7" name="Group 6">
            <a:extLst>
              <a:ext uri="{FF2B5EF4-FFF2-40B4-BE49-F238E27FC236}">
                <a16:creationId xmlns:a16="http://schemas.microsoft.com/office/drawing/2014/main" id="{5F7DF3C3-3A1A-4288-903A-23F9196A3189}"/>
              </a:ext>
            </a:extLst>
          </p:cNvPr>
          <p:cNvGrpSpPr/>
          <p:nvPr/>
        </p:nvGrpSpPr>
        <p:grpSpPr>
          <a:xfrm>
            <a:off x="338694" y="3501322"/>
            <a:ext cx="3315728" cy="1547751"/>
            <a:chOff x="338694" y="3693834"/>
            <a:chExt cx="3315728" cy="1547751"/>
          </a:xfrm>
        </p:grpSpPr>
        <p:sp>
          <p:nvSpPr>
            <p:cNvPr id="28" name="Rectangle: Rounded Corners 27">
              <a:extLst>
                <a:ext uri="{FF2B5EF4-FFF2-40B4-BE49-F238E27FC236}">
                  <a16:creationId xmlns:a16="http://schemas.microsoft.com/office/drawing/2014/main" id="{29EF7953-A5A0-425A-BC75-67635D87D8DF}"/>
                </a:ext>
              </a:extLst>
            </p:cNvPr>
            <p:cNvSpPr/>
            <p:nvPr/>
          </p:nvSpPr>
          <p:spPr>
            <a:xfrm>
              <a:off x="338694" y="3693834"/>
              <a:ext cx="3254315" cy="1547751"/>
            </a:xfrm>
            <a:prstGeom prst="roundRect">
              <a:avLst>
                <a:gd name="adj" fmla="val 12122"/>
              </a:avLst>
            </a:prstGeom>
            <a:solidFill>
              <a:schemeClr val="accent2">
                <a:alpha val="86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A95F05E-B6DE-46DA-B1FD-972EDFCF4882}"/>
                </a:ext>
              </a:extLst>
            </p:cNvPr>
            <p:cNvSpPr txBox="1">
              <a:spLocks/>
            </p:cNvSpPr>
            <p:nvPr/>
          </p:nvSpPr>
          <p:spPr>
            <a:xfrm>
              <a:off x="403694" y="3824966"/>
              <a:ext cx="3250728"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000" spc="300" dirty="0">
                  <a:solidFill>
                    <a:schemeClr val="tx1"/>
                  </a:solidFill>
                  <a:latin typeface="Breathe Press" panose="00000500000000000000" pitchFamily="2" charset="0"/>
                  <a:cs typeface="Poppins" panose="00000500000000000000" pitchFamily="2" charset="0"/>
                </a:rPr>
                <a:t>0-30</a:t>
              </a:r>
            </a:p>
          </p:txBody>
        </p:sp>
      </p:grpSp>
      <p:grpSp>
        <p:nvGrpSpPr>
          <p:cNvPr id="8" name="Group 7">
            <a:extLst>
              <a:ext uri="{FF2B5EF4-FFF2-40B4-BE49-F238E27FC236}">
                <a16:creationId xmlns:a16="http://schemas.microsoft.com/office/drawing/2014/main" id="{9B5F3948-8D42-43CA-87FF-5B93BDCFB663}"/>
              </a:ext>
            </a:extLst>
          </p:cNvPr>
          <p:cNvGrpSpPr/>
          <p:nvPr/>
        </p:nvGrpSpPr>
        <p:grpSpPr>
          <a:xfrm>
            <a:off x="3861421" y="3500895"/>
            <a:ext cx="3467846" cy="1547751"/>
            <a:chOff x="3861421" y="3693407"/>
            <a:chExt cx="3467846" cy="1547751"/>
          </a:xfrm>
        </p:grpSpPr>
        <p:sp>
          <p:nvSpPr>
            <p:cNvPr id="32" name="Rectangle: Rounded Corners 31">
              <a:extLst>
                <a:ext uri="{FF2B5EF4-FFF2-40B4-BE49-F238E27FC236}">
                  <a16:creationId xmlns:a16="http://schemas.microsoft.com/office/drawing/2014/main" id="{4DDB6A1C-C0EE-40D6-9D22-BE1B6F3FB770}"/>
                </a:ext>
              </a:extLst>
            </p:cNvPr>
            <p:cNvSpPr/>
            <p:nvPr/>
          </p:nvSpPr>
          <p:spPr>
            <a:xfrm>
              <a:off x="3901607" y="3693407"/>
              <a:ext cx="3254315" cy="1547751"/>
            </a:xfrm>
            <a:prstGeom prst="roundRect">
              <a:avLst>
                <a:gd name="adj" fmla="val 12122"/>
              </a:avLst>
            </a:prstGeom>
            <a:solidFill>
              <a:schemeClr val="accent3">
                <a:alpha val="86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C3819E5-A4A1-4520-B700-776CC4BF23BC}"/>
                </a:ext>
              </a:extLst>
            </p:cNvPr>
            <p:cNvSpPr txBox="1">
              <a:spLocks/>
            </p:cNvSpPr>
            <p:nvPr/>
          </p:nvSpPr>
          <p:spPr>
            <a:xfrm>
              <a:off x="3861421" y="3840111"/>
              <a:ext cx="3467846"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000" spc="300" dirty="0">
                  <a:solidFill>
                    <a:schemeClr val="tx1"/>
                  </a:solidFill>
                  <a:latin typeface="Breathe Press" panose="00000500000000000000" pitchFamily="2" charset="0"/>
                  <a:cs typeface="Poppins" panose="00000500000000000000" pitchFamily="2" charset="0"/>
                </a:rPr>
                <a:t>30-60</a:t>
              </a:r>
            </a:p>
          </p:txBody>
        </p:sp>
      </p:grpSp>
      <p:grpSp>
        <p:nvGrpSpPr>
          <p:cNvPr id="2" name="Group 1">
            <a:extLst>
              <a:ext uri="{FF2B5EF4-FFF2-40B4-BE49-F238E27FC236}">
                <a16:creationId xmlns:a16="http://schemas.microsoft.com/office/drawing/2014/main" id="{7BC9A518-F874-45B1-8A72-6477B69BCFF1}"/>
              </a:ext>
            </a:extLst>
          </p:cNvPr>
          <p:cNvGrpSpPr/>
          <p:nvPr/>
        </p:nvGrpSpPr>
        <p:grpSpPr>
          <a:xfrm>
            <a:off x="7413672" y="3500683"/>
            <a:ext cx="3340553" cy="1553119"/>
            <a:chOff x="12572516" y="3688646"/>
            <a:chExt cx="3708417" cy="1553119"/>
          </a:xfrm>
        </p:grpSpPr>
        <p:sp>
          <p:nvSpPr>
            <p:cNvPr id="34" name="Rectangle: Rounded Corners 33">
              <a:extLst>
                <a:ext uri="{FF2B5EF4-FFF2-40B4-BE49-F238E27FC236}">
                  <a16:creationId xmlns:a16="http://schemas.microsoft.com/office/drawing/2014/main" id="{067321CE-C53B-4B4D-BF9C-43451CDF775C}"/>
                </a:ext>
              </a:extLst>
            </p:cNvPr>
            <p:cNvSpPr/>
            <p:nvPr/>
          </p:nvSpPr>
          <p:spPr>
            <a:xfrm>
              <a:off x="12572516" y="3688646"/>
              <a:ext cx="3708417" cy="1547751"/>
            </a:xfrm>
            <a:prstGeom prst="roundRect">
              <a:avLst>
                <a:gd name="adj" fmla="val 12122"/>
              </a:avLst>
            </a:prstGeom>
            <a:solidFill>
              <a:schemeClr val="accent4">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4ABFEBB-861F-4F51-8A7C-28D366FB8E1D}"/>
                </a:ext>
              </a:extLst>
            </p:cNvPr>
            <p:cNvSpPr txBox="1">
              <a:spLocks/>
            </p:cNvSpPr>
            <p:nvPr/>
          </p:nvSpPr>
          <p:spPr>
            <a:xfrm>
              <a:off x="12611664" y="3866449"/>
              <a:ext cx="3630119" cy="1375316"/>
            </a:xfrm>
            <a:prstGeom prst="rect">
              <a:avLst/>
            </a:prstGeom>
          </p:spPr>
          <p:txBody>
            <a:bodyPr vert="horz" lIns="91440" tIns="45720" rIns="91440" bIns="45720" rtlCol="0" anchor="b">
              <a:no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4000" spc="300" dirty="0">
                  <a:solidFill>
                    <a:schemeClr val="tx1"/>
                  </a:solidFill>
                  <a:latin typeface="Breathe Press" panose="00000500000000000000" pitchFamily="2" charset="0"/>
                  <a:cs typeface="Poppins" panose="00000500000000000000" pitchFamily="2" charset="0"/>
                </a:rPr>
                <a:t>60-90 AND</a:t>
              </a:r>
            </a:p>
            <a:p>
              <a:pPr>
                <a:lnSpc>
                  <a:spcPts val="7200"/>
                </a:lnSpc>
              </a:pPr>
              <a:r>
                <a:rPr lang="en-US" sz="4000" spc="300" dirty="0">
                  <a:solidFill>
                    <a:schemeClr val="tx1"/>
                  </a:solidFill>
                  <a:latin typeface="Breathe Press" panose="00000500000000000000" pitchFamily="2" charset="0"/>
                  <a:cs typeface="Poppins" panose="00000500000000000000" pitchFamily="2" charset="0"/>
                </a:rPr>
                <a:t>90-120</a:t>
              </a:r>
            </a:p>
          </p:txBody>
        </p:sp>
      </p:grpSp>
      <p:grpSp>
        <p:nvGrpSpPr>
          <p:cNvPr id="15" name="Group 14">
            <a:extLst>
              <a:ext uri="{FF2B5EF4-FFF2-40B4-BE49-F238E27FC236}">
                <a16:creationId xmlns:a16="http://schemas.microsoft.com/office/drawing/2014/main" id="{5736F71A-E243-4C98-91C1-57CDA234617F}"/>
              </a:ext>
            </a:extLst>
          </p:cNvPr>
          <p:cNvGrpSpPr/>
          <p:nvPr/>
        </p:nvGrpSpPr>
        <p:grpSpPr>
          <a:xfrm>
            <a:off x="12869131" y="0"/>
            <a:ext cx="2113852" cy="2771696"/>
            <a:chOff x="7079300" y="1199614"/>
            <a:chExt cx="5124289" cy="6718998"/>
          </a:xfrm>
        </p:grpSpPr>
        <p:sp>
          <p:nvSpPr>
            <p:cNvPr id="19" name="Rectangle 18">
              <a:extLst>
                <a:ext uri="{FF2B5EF4-FFF2-40B4-BE49-F238E27FC236}">
                  <a16:creationId xmlns:a16="http://schemas.microsoft.com/office/drawing/2014/main" id="{698AAF58-1A64-4495-BD8A-F8B1978C3976}"/>
                </a:ext>
              </a:extLst>
            </p:cNvPr>
            <p:cNvSpPr/>
            <p:nvPr/>
          </p:nvSpPr>
          <p:spPr>
            <a:xfrm>
              <a:off x="11930320" y="1199663"/>
              <a:ext cx="273269" cy="3477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6">
              <a:extLst>
                <a:ext uri="{FF2B5EF4-FFF2-40B4-BE49-F238E27FC236}">
                  <a16:creationId xmlns:a16="http://schemas.microsoft.com/office/drawing/2014/main" id="{059E6980-4B04-4229-BB44-6B2127D7D831}"/>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FAC8556-A1AF-4FE5-A93B-6AA73C7D8C79}"/>
              </a:ext>
            </a:extLst>
          </p:cNvPr>
          <p:cNvGrpSpPr/>
          <p:nvPr/>
        </p:nvGrpSpPr>
        <p:grpSpPr>
          <a:xfrm>
            <a:off x="13671193" y="-1836"/>
            <a:ext cx="2113852" cy="2771696"/>
            <a:chOff x="7079300" y="1199614"/>
            <a:chExt cx="5124289" cy="6718998"/>
          </a:xfrm>
        </p:grpSpPr>
        <p:sp>
          <p:nvSpPr>
            <p:cNvPr id="23" name="Rectangle 22">
              <a:extLst>
                <a:ext uri="{FF2B5EF4-FFF2-40B4-BE49-F238E27FC236}">
                  <a16:creationId xmlns:a16="http://schemas.microsoft.com/office/drawing/2014/main" id="{3DF78539-47E6-4216-9597-AE808606D035}"/>
                </a:ext>
              </a:extLst>
            </p:cNvPr>
            <p:cNvSpPr/>
            <p:nvPr/>
          </p:nvSpPr>
          <p:spPr>
            <a:xfrm>
              <a:off x="11930320" y="1199663"/>
              <a:ext cx="273269" cy="347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ata 6">
              <a:extLst>
                <a:ext uri="{FF2B5EF4-FFF2-40B4-BE49-F238E27FC236}">
                  <a16:creationId xmlns:a16="http://schemas.microsoft.com/office/drawing/2014/main" id="{EB1E12B2-CBD4-4205-AAB0-E770F4E7AF14}"/>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211C3BA-259B-4A81-96E3-5F2F05E67524}"/>
              </a:ext>
            </a:extLst>
          </p:cNvPr>
          <p:cNvGrpSpPr/>
          <p:nvPr/>
        </p:nvGrpSpPr>
        <p:grpSpPr>
          <a:xfrm>
            <a:off x="14450887" y="-3673"/>
            <a:ext cx="2113852" cy="2771696"/>
            <a:chOff x="7079300" y="1199614"/>
            <a:chExt cx="5124289" cy="6718998"/>
          </a:xfrm>
        </p:grpSpPr>
        <p:sp>
          <p:nvSpPr>
            <p:cNvPr id="29" name="Rectangle 28">
              <a:extLst>
                <a:ext uri="{FF2B5EF4-FFF2-40B4-BE49-F238E27FC236}">
                  <a16:creationId xmlns:a16="http://schemas.microsoft.com/office/drawing/2014/main" id="{E00536FE-DBB4-4FF5-8A80-DBCB424CD0CD}"/>
                </a:ext>
              </a:extLst>
            </p:cNvPr>
            <p:cNvSpPr/>
            <p:nvPr/>
          </p:nvSpPr>
          <p:spPr>
            <a:xfrm>
              <a:off x="11930320" y="1199663"/>
              <a:ext cx="273269" cy="34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6">
              <a:extLst>
                <a:ext uri="{FF2B5EF4-FFF2-40B4-BE49-F238E27FC236}">
                  <a16:creationId xmlns:a16="http://schemas.microsoft.com/office/drawing/2014/main" id="{09C29BB4-7175-4BCC-A6F6-7DCFDCEB924A}"/>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Freeform: Shape 34">
            <a:extLst>
              <a:ext uri="{FF2B5EF4-FFF2-40B4-BE49-F238E27FC236}">
                <a16:creationId xmlns:a16="http://schemas.microsoft.com/office/drawing/2014/main" id="{751E7AD6-D497-4CA0-B78A-FAF530A6C866}"/>
              </a:ext>
            </a:extLst>
          </p:cNvPr>
          <p:cNvSpPr/>
          <p:nvPr/>
        </p:nvSpPr>
        <p:spPr>
          <a:xfrm>
            <a:off x="346931" y="5329245"/>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endParaRPr lang="en-US" sz="2500" i="1" dirty="0">
              <a:solidFill>
                <a:schemeClr val="tx1"/>
              </a:solidFill>
            </a:endParaRPr>
          </a:p>
          <a:p>
            <a:pPr algn="ctr" defTabSz="1200150">
              <a:lnSpc>
                <a:spcPct val="90000"/>
              </a:lnSpc>
              <a:spcBef>
                <a:spcPct val="0"/>
              </a:spcBef>
              <a:spcAft>
                <a:spcPct val="35000"/>
              </a:spcAft>
            </a:pPr>
            <a:endParaRPr lang="en-US" dirty="0"/>
          </a:p>
        </p:txBody>
      </p:sp>
      <p:sp>
        <p:nvSpPr>
          <p:cNvPr id="38" name="Freeform: Shape 37">
            <a:extLst>
              <a:ext uri="{FF2B5EF4-FFF2-40B4-BE49-F238E27FC236}">
                <a16:creationId xmlns:a16="http://schemas.microsoft.com/office/drawing/2014/main" id="{8BD4BFF4-8C9B-4B8C-883F-1A74E9171068}"/>
              </a:ext>
            </a:extLst>
          </p:cNvPr>
          <p:cNvSpPr/>
          <p:nvPr/>
        </p:nvSpPr>
        <p:spPr>
          <a:xfrm>
            <a:off x="11049308" y="5331341"/>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39" name="Group 38">
            <a:extLst>
              <a:ext uri="{FF2B5EF4-FFF2-40B4-BE49-F238E27FC236}">
                <a16:creationId xmlns:a16="http://schemas.microsoft.com/office/drawing/2014/main" id="{FCCBD788-20DA-4E24-BBFD-EBCE624A263D}"/>
              </a:ext>
            </a:extLst>
          </p:cNvPr>
          <p:cNvGrpSpPr/>
          <p:nvPr/>
        </p:nvGrpSpPr>
        <p:grpSpPr>
          <a:xfrm>
            <a:off x="11022503" y="3488491"/>
            <a:ext cx="3346280" cy="1547751"/>
            <a:chOff x="12572516" y="3688646"/>
            <a:chExt cx="3714775" cy="1547751"/>
          </a:xfrm>
        </p:grpSpPr>
        <p:sp>
          <p:nvSpPr>
            <p:cNvPr id="40" name="Rectangle: Rounded Corners 39">
              <a:extLst>
                <a:ext uri="{FF2B5EF4-FFF2-40B4-BE49-F238E27FC236}">
                  <a16:creationId xmlns:a16="http://schemas.microsoft.com/office/drawing/2014/main" id="{207012E5-EFAA-4AE3-A5A1-D99F34C5F3E1}"/>
                </a:ext>
              </a:extLst>
            </p:cNvPr>
            <p:cNvSpPr/>
            <p:nvPr/>
          </p:nvSpPr>
          <p:spPr>
            <a:xfrm>
              <a:off x="12572516" y="3688646"/>
              <a:ext cx="3708417" cy="1547751"/>
            </a:xfrm>
            <a:prstGeom prst="roundRect">
              <a:avLst>
                <a:gd name="adj" fmla="val 12122"/>
              </a:avLst>
            </a:prstGeom>
            <a:solidFill>
              <a:schemeClr val="tx1">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1943A496-7B8C-40AF-8390-6962FBC15D61}"/>
                </a:ext>
              </a:extLst>
            </p:cNvPr>
            <p:cNvSpPr txBox="1">
              <a:spLocks/>
            </p:cNvSpPr>
            <p:nvPr/>
          </p:nvSpPr>
          <p:spPr>
            <a:xfrm>
              <a:off x="12657172" y="3839033"/>
              <a:ext cx="3630119"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500" spc="300" dirty="0">
                  <a:solidFill>
                    <a:schemeClr val="bg1"/>
                  </a:solidFill>
                  <a:latin typeface="Breathe Press" panose="00000500000000000000" pitchFamily="2" charset="0"/>
                  <a:cs typeface="Poppins" panose="00000500000000000000" pitchFamily="2" charset="0"/>
                </a:rPr>
                <a:t>120-150</a:t>
              </a:r>
            </a:p>
          </p:txBody>
        </p:sp>
      </p:grpSp>
      <p:sp>
        <p:nvSpPr>
          <p:cNvPr id="44" name="Freeform: Shape 43">
            <a:extLst>
              <a:ext uri="{FF2B5EF4-FFF2-40B4-BE49-F238E27FC236}">
                <a16:creationId xmlns:a16="http://schemas.microsoft.com/office/drawing/2014/main" id="{FDD57EE7-5B1E-4CE7-A5F1-0F214FBA10E3}"/>
              </a:ext>
            </a:extLst>
          </p:cNvPr>
          <p:cNvSpPr/>
          <p:nvPr/>
        </p:nvSpPr>
        <p:spPr>
          <a:xfrm>
            <a:off x="14658140" y="5337437"/>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45" name="Group 44">
            <a:extLst>
              <a:ext uri="{FF2B5EF4-FFF2-40B4-BE49-F238E27FC236}">
                <a16:creationId xmlns:a16="http://schemas.microsoft.com/office/drawing/2014/main" id="{DA7A46F9-51F8-4876-88D1-7E6DE1E2CEF1}"/>
              </a:ext>
            </a:extLst>
          </p:cNvPr>
          <p:cNvGrpSpPr/>
          <p:nvPr/>
        </p:nvGrpSpPr>
        <p:grpSpPr>
          <a:xfrm>
            <a:off x="14631335" y="3494587"/>
            <a:ext cx="3346280" cy="1547751"/>
            <a:chOff x="12572516" y="3688646"/>
            <a:chExt cx="3714775" cy="1547751"/>
          </a:xfrm>
        </p:grpSpPr>
        <p:sp>
          <p:nvSpPr>
            <p:cNvPr id="46" name="Rectangle: Rounded Corners 45">
              <a:extLst>
                <a:ext uri="{FF2B5EF4-FFF2-40B4-BE49-F238E27FC236}">
                  <a16:creationId xmlns:a16="http://schemas.microsoft.com/office/drawing/2014/main" id="{6B476A58-7591-41CD-9B9A-FF510798943D}"/>
                </a:ext>
              </a:extLst>
            </p:cNvPr>
            <p:cNvSpPr/>
            <p:nvPr/>
          </p:nvSpPr>
          <p:spPr>
            <a:xfrm>
              <a:off x="12572516" y="3688646"/>
              <a:ext cx="3708417" cy="1547751"/>
            </a:xfrm>
            <a:prstGeom prst="roundRect">
              <a:avLst>
                <a:gd name="adj" fmla="val 12122"/>
              </a:avLst>
            </a:prstGeom>
            <a:solidFill>
              <a:schemeClr val="bg1">
                <a:lumMod val="85000"/>
                <a:lumOff val="15000"/>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A8E8D937-94E7-48FF-8B46-B3FBEFC95B20}"/>
                </a:ext>
              </a:extLst>
            </p:cNvPr>
            <p:cNvSpPr txBox="1">
              <a:spLocks/>
            </p:cNvSpPr>
            <p:nvPr/>
          </p:nvSpPr>
          <p:spPr>
            <a:xfrm>
              <a:off x="12657172" y="3839033"/>
              <a:ext cx="3630119"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500" spc="300" dirty="0">
                  <a:solidFill>
                    <a:schemeClr val="tx1"/>
                  </a:solidFill>
                  <a:latin typeface="Breathe Press" panose="00000500000000000000" pitchFamily="2" charset="0"/>
                  <a:cs typeface="Poppins" panose="00000500000000000000" pitchFamily="2" charset="0"/>
                </a:rPr>
                <a:t>150-180</a:t>
              </a:r>
            </a:p>
          </p:txBody>
        </p:sp>
      </p:grpSp>
      <p:sp>
        <p:nvSpPr>
          <p:cNvPr id="50" name="Title 1">
            <a:extLst>
              <a:ext uri="{FF2B5EF4-FFF2-40B4-BE49-F238E27FC236}">
                <a16:creationId xmlns:a16="http://schemas.microsoft.com/office/drawing/2014/main" id="{EE04957D-96E7-44FE-9E85-C8CDE4BB3374}"/>
              </a:ext>
            </a:extLst>
          </p:cNvPr>
          <p:cNvSpPr txBox="1">
            <a:spLocks/>
          </p:cNvSpPr>
          <p:nvPr/>
        </p:nvSpPr>
        <p:spPr>
          <a:xfrm>
            <a:off x="5008330" y="1163534"/>
            <a:ext cx="8194313" cy="1219199"/>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9000" spc="800" dirty="0">
                <a:solidFill>
                  <a:schemeClr val="bg1"/>
                </a:solidFill>
                <a:latin typeface="Breathe Press" panose="00000500000000000000" pitchFamily="2" charset="0"/>
                <a:cs typeface="Poppins" panose="00000500000000000000" pitchFamily="2" charset="0"/>
              </a:rPr>
              <a:t>Results</a:t>
            </a:r>
          </a:p>
        </p:txBody>
      </p:sp>
      <p:cxnSp>
        <p:nvCxnSpPr>
          <p:cNvPr id="52" name="Straight Connector 51">
            <a:extLst>
              <a:ext uri="{FF2B5EF4-FFF2-40B4-BE49-F238E27FC236}">
                <a16:creationId xmlns:a16="http://schemas.microsoft.com/office/drawing/2014/main" id="{8F1E5038-5CCD-457D-BA0E-74F41EF69D87}"/>
              </a:ext>
            </a:extLst>
          </p:cNvPr>
          <p:cNvCxnSpPr>
            <a:cxnSpLocks/>
          </p:cNvCxnSpPr>
          <p:nvPr/>
        </p:nvCxnSpPr>
        <p:spPr>
          <a:xfrm flipH="1">
            <a:off x="6224912" y="2765706"/>
            <a:ext cx="8851392" cy="0"/>
          </a:xfrm>
          <a:prstGeom prst="line">
            <a:avLst/>
          </a:prstGeom>
          <a:ln w="12700">
            <a:gradFill>
              <a:gsLst>
                <a:gs pos="0">
                  <a:schemeClr val="accent2"/>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D85E84-AAD3-4FBB-8896-F49B542E9FF2}"/>
              </a:ext>
            </a:extLst>
          </p:cNvPr>
          <p:cNvSpPr txBox="1"/>
          <p:nvPr/>
        </p:nvSpPr>
        <p:spPr>
          <a:xfrm>
            <a:off x="2715854" y="2218566"/>
            <a:ext cx="11647202" cy="1600438"/>
          </a:xfrm>
          <a:prstGeom prst="rect">
            <a:avLst/>
          </a:prstGeom>
          <a:noFill/>
        </p:spPr>
        <p:txBody>
          <a:bodyPr wrap="square" rtlCol="0">
            <a:spAutoFit/>
          </a:bodyPr>
          <a:lstStyle/>
          <a:p>
            <a:r>
              <a:rPr lang="en-US" sz="4000" spc="600" dirty="0">
                <a:latin typeface="Tw Cen MT Condensed" panose="020B0606020104020203" pitchFamily="34" charset="0"/>
                <a:cs typeface="Poppins" panose="00000500000000000000" pitchFamily="2" charset="0"/>
              </a:rPr>
              <a:t>HEAT MAPS FOR PIERSO CORELATION MATRICES</a:t>
            </a:r>
          </a:p>
          <a:p>
            <a:r>
              <a:rPr lang="en-US" sz="4000" spc="600" dirty="0">
                <a:latin typeface="Tw Cen MT Condensed" panose="020B0606020104020203" pitchFamily="34" charset="0"/>
                <a:cs typeface="Poppins" panose="00000500000000000000" pitchFamily="2" charset="0"/>
              </a:rPr>
              <a:t>                     FOR TD SUBJECT</a:t>
            </a:r>
          </a:p>
          <a:p>
            <a:endParaRPr lang="en-US" dirty="0">
              <a:latin typeface="Tw Cen MT Condensed" panose="020B0606020104020203" pitchFamily="34" charset="0"/>
            </a:endParaRPr>
          </a:p>
        </p:txBody>
      </p:sp>
      <p:sp>
        <p:nvSpPr>
          <p:cNvPr id="36" name="Callout Text">
            <a:extLst>
              <a:ext uri="{FF2B5EF4-FFF2-40B4-BE49-F238E27FC236}">
                <a16:creationId xmlns:a16="http://schemas.microsoft.com/office/drawing/2014/main" id="{F471D029-6736-4655-9501-7532E0DF57E3}"/>
              </a:ext>
            </a:extLst>
          </p:cNvPr>
          <p:cNvSpPr/>
          <p:nvPr/>
        </p:nvSpPr>
        <p:spPr>
          <a:xfrm>
            <a:off x="3593009" y="-7233804"/>
            <a:ext cx="5968998" cy="2687781"/>
          </a:xfrm>
          <a:prstGeom prst="wedgeRectCallout">
            <a:avLst>
              <a:gd name="adj1" fmla="val -5012"/>
              <a:gd name="adj2" fmla="val 8306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NOTE: </a:t>
            </a:r>
            <a:r>
              <a:rPr lang="en-US" sz="3500" b="1" dirty="0">
                <a:solidFill>
                  <a:schemeClr val="tx1"/>
                </a:solidFill>
                <a:latin typeface="Calibri" panose="020F0502020204030204" pitchFamily="34" charset="0"/>
                <a:cs typeface="Calibri" panose="020F0502020204030204" pitchFamily="34" charset="0"/>
              </a:rPr>
              <a:t>This one can be edited down to 4 points if need be.</a:t>
            </a:r>
            <a:br>
              <a:rPr lang="en-US" sz="3500" b="1" dirty="0">
                <a:solidFill>
                  <a:schemeClr val="tx1"/>
                </a:solidFill>
                <a:latin typeface="Calibri" panose="020F0502020204030204" pitchFamily="34" charset="0"/>
                <a:cs typeface="Calibri" panose="020F0502020204030204" pitchFamily="34" charset="0"/>
              </a:rPr>
            </a:br>
            <a:r>
              <a:rPr lang="en-US" sz="2500" b="1" dirty="0">
                <a:solidFill>
                  <a:schemeClr val="tx1"/>
                </a:solidFill>
                <a:latin typeface="Calibri" panose="020F0502020204030204" pitchFamily="34" charset="0"/>
                <a:cs typeface="Calibri" panose="020F0502020204030204" pitchFamily="34" charset="0"/>
              </a:rPr>
              <a:t>Just simply select the text and boxes associated with that point and delete &amp; rearrange if necessary.</a:t>
            </a:r>
          </a:p>
        </p:txBody>
      </p:sp>
      <p:sp>
        <p:nvSpPr>
          <p:cNvPr id="37" name="Callout Text">
            <a:extLst>
              <a:ext uri="{FF2B5EF4-FFF2-40B4-BE49-F238E27FC236}">
                <a16:creationId xmlns:a16="http://schemas.microsoft.com/office/drawing/2014/main" id="{02EAB777-C355-426D-92D3-9090E0C28049}"/>
              </a:ext>
            </a:extLst>
          </p:cNvPr>
          <p:cNvSpPr/>
          <p:nvPr/>
        </p:nvSpPr>
        <p:spPr>
          <a:xfrm>
            <a:off x="11315537" y="-7233804"/>
            <a:ext cx="5968998" cy="2687781"/>
          </a:xfrm>
          <a:prstGeom prst="wedgeRectCallout">
            <a:avLst>
              <a:gd name="adj1" fmla="val -22188"/>
              <a:gd name="adj2" fmla="val 444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NOTE: </a:t>
            </a:r>
            <a:r>
              <a:rPr lang="en-US" sz="3500" b="1" dirty="0">
                <a:solidFill>
                  <a:schemeClr val="tx1"/>
                </a:solidFill>
                <a:latin typeface="Calibri" panose="020F0502020204030204" pitchFamily="34" charset="0"/>
                <a:cs typeface="Calibri" panose="020F0502020204030204" pitchFamily="34" charset="0"/>
              </a:rPr>
              <a:t>If you need more than 5 points, it would be easiest to include them on another page. Just duplicate this page and use it for additional points.</a:t>
            </a:r>
            <a:endParaRPr lang="en-US" sz="2500" b="1" dirty="0">
              <a:solidFill>
                <a:schemeClr val="tx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9750661-37FC-CAF2-75B3-9834F0399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48" y="5796998"/>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BC400C-761F-08E3-A049-9AECB624B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964" y="5796998"/>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31F8EF-4697-2102-C7C8-66127ABBD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639"/>
          <a:stretch/>
        </p:blipFill>
        <p:spPr bwMode="auto">
          <a:xfrm>
            <a:off x="7521123" y="5796998"/>
            <a:ext cx="1622877" cy="22714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82AD48-9F67-A42B-7F7E-BC1C30A27E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88"/>
          <a:stretch/>
        </p:blipFill>
        <p:spPr bwMode="auto">
          <a:xfrm>
            <a:off x="9144000" y="5796998"/>
            <a:ext cx="1547204" cy="2271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68E4D79-B7A5-DBB1-BB66-4FF066FEB7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2447" y="5744334"/>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91DA089F-6124-5305-F1A6-B9D8FA395D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24660" y="5751717"/>
            <a:ext cx="3072691" cy="235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2590"/>
      </p:ext>
    </p:extLst>
  </p:cSld>
  <p:clrMapOvr>
    <a:masterClrMapping/>
  </p:clrMapOvr>
  <p:transition spd="slow" advClick="0" advTm="8000">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BB186DA-48D9-4BAA-BE90-478BF1A67A77}"/>
              </a:ext>
            </a:extLst>
          </p:cNvPr>
          <p:cNvSpPr/>
          <p:nvPr/>
        </p:nvSpPr>
        <p:spPr>
          <a:xfrm>
            <a:off x="3912290" y="5334008"/>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endParaRPr lang="en-US" sz="2500" i="1" dirty="0">
              <a:solidFill>
                <a:schemeClr val="tx1"/>
              </a:solidFill>
            </a:endParaRPr>
          </a:p>
          <a:p>
            <a:pPr algn="ctr" defTabSz="1200150">
              <a:lnSpc>
                <a:spcPct val="90000"/>
              </a:lnSpc>
              <a:spcBef>
                <a:spcPct val="0"/>
              </a:spcBef>
              <a:spcAft>
                <a:spcPct val="35000"/>
              </a:spcAft>
            </a:pPr>
            <a:endParaRPr lang="en-US" dirty="0"/>
          </a:p>
        </p:txBody>
      </p:sp>
      <p:sp>
        <p:nvSpPr>
          <p:cNvPr id="18" name="Freeform: Shape 17">
            <a:extLst>
              <a:ext uri="{FF2B5EF4-FFF2-40B4-BE49-F238E27FC236}">
                <a16:creationId xmlns:a16="http://schemas.microsoft.com/office/drawing/2014/main" id="{9E27BDDF-8D6F-47A3-A430-CEC720E8D99F}"/>
              </a:ext>
            </a:extLst>
          </p:cNvPr>
          <p:cNvSpPr/>
          <p:nvPr/>
        </p:nvSpPr>
        <p:spPr>
          <a:xfrm>
            <a:off x="7440476" y="5343533"/>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7" name="Group 6">
            <a:extLst>
              <a:ext uri="{FF2B5EF4-FFF2-40B4-BE49-F238E27FC236}">
                <a16:creationId xmlns:a16="http://schemas.microsoft.com/office/drawing/2014/main" id="{5F7DF3C3-3A1A-4288-903A-23F9196A3189}"/>
              </a:ext>
            </a:extLst>
          </p:cNvPr>
          <p:cNvGrpSpPr/>
          <p:nvPr/>
        </p:nvGrpSpPr>
        <p:grpSpPr>
          <a:xfrm>
            <a:off x="338694" y="3501322"/>
            <a:ext cx="3315728" cy="1547751"/>
            <a:chOff x="338694" y="3693834"/>
            <a:chExt cx="3315728" cy="1547751"/>
          </a:xfrm>
        </p:grpSpPr>
        <p:sp>
          <p:nvSpPr>
            <p:cNvPr id="28" name="Rectangle: Rounded Corners 27">
              <a:extLst>
                <a:ext uri="{FF2B5EF4-FFF2-40B4-BE49-F238E27FC236}">
                  <a16:creationId xmlns:a16="http://schemas.microsoft.com/office/drawing/2014/main" id="{29EF7953-A5A0-425A-BC75-67635D87D8DF}"/>
                </a:ext>
              </a:extLst>
            </p:cNvPr>
            <p:cNvSpPr/>
            <p:nvPr/>
          </p:nvSpPr>
          <p:spPr>
            <a:xfrm>
              <a:off x="338694" y="3693834"/>
              <a:ext cx="3254315" cy="1547751"/>
            </a:xfrm>
            <a:prstGeom prst="roundRect">
              <a:avLst>
                <a:gd name="adj" fmla="val 12122"/>
              </a:avLst>
            </a:prstGeom>
            <a:solidFill>
              <a:schemeClr val="accent2">
                <a:alpha val="86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A95F05E-B6DE-46DA-B1FD-972EDFCF4882}"/>
                </a:ext>
              </a:extLst>
            </p:cNvPr>
            <p:cNvSpPr txBox="1">
              <a:spLocks/>
            </p:cNvSpPr>
            <p:nvPr/>
          </p:nvSpPr>
          <p:spPr>
            <a:xfrm>
              <a:off x="403694" y="3824966"/>
              <a:ext cx="3250728"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000" spc="300" dirty="0">
                  <a:solidFill>
                    <a:schemeClr val="tx1"/>
                  </a:solidFill>
                  <a:latin typeface="Breathe Press" panose="00000500000000000000" pitchFamily="2" charset="0"/>
                  <a:cs typeface="Poppins" panose="00000500000000000000" pitchFamily="2" charset="0"/>
                </a:rPr>
                <a:t>0-30</a:t>
              </a:r>
            </a:p>
          </p:txBody>
        </p:sp>
      </p:grpSp>
      <p:grpSp>
        <p:nvGrpSpPr>
          <p:cNvPr id="8" name="Group 7">
            <a:extLst>
              <a:ext uri="{FF2B5EF4-FFF2-40B4-BE49-F238E27FC236}">
                <a16:creationId xmlns:a16="http://schemas.microsoft.com/office/drawing/2014/main" id="{9B5F3948-8D42-43CA-87FF-5B93BDCFB663}"/>
              </a:ext>
            </a:extLst>
          </p:cNvPr>
          <p:cNvGrpSpPr/>
          <p:nvPr/>
        </p:nvGrpSpPr>
        <p:grpSpPr>
          <a:xfrm>
            <a:off x="3861421" y="3500895"/>
            <a:ext cx="3467846" cy="1547751"/>
            <a:chOff x="3861421" y="3693407"/>
            <a:chExt cx="3467846" cy="1547751"/>
          </a:xfrm>
        </p:grpSpPr>
        <p:sp>
          <p:nvSpPr>
            <p:cNvPr id="32" name="Rectangle: Rounded Corners 31">
              <a:extLst>
                <a:ext uri="{FF2B5EF4-FFF2-40B4-BE49-F238E27FC236}">
                  <a16:creationId xmlns:a16="http://schemas.microsoft.com/office/drawing/2014/main" id="{4DDB6A1C-C0EE-40D6-9D22-BE1B6F3FB770}"/>
                </a:ext>
              </a:extLst>
            </p:cNvPr>
            <p:cNvSpPr/>
            <p:nvPr/>
          </p:nvSpPr>
          <p:spPr>
            <a:xfrm>
              <a:off x="3901607" y="3693407"/>
              <a:ext cx="3254315" cy="1547751"/>
            </a:xfrm>
            <a:prstGeom prst="roundRect">
              <a:avLst>
                <a:gd name="adj" fmla="val 12122"/>
              </a:avLst>
            </a:prstGeom>
            <a:solidFill>
              <a:schemeClr val="accent3">
                <a:alpha val="86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C3819E5-A4A1-4520-B700-776CC4BF23BC}"/>
                </a:ext>
              </a:extLst>
            </p:cNvPr>
            <p:cNvSpPr txBox="1">
              <a:spLocks/>
            </p:cNvSpPr>
            <p:nvPr/>
          </p:nvSpPr>
          <p:spPr>
            <a:xfrm>
              <a:off x="3861421" y="3840111"/>
              <a:ext cx="3467846"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000" spc="300" dirty="0">
                  <a:solidFill>
                    <a:schemeClr val="tx1"/>
                  </a:solidFill>
                  <a:latin typeface="Breathe Press" panose="00000500000000000000" pitchFamily="2" charset="0"/>
                  <a:cs typeface="Poppins" panose="00000500000000000000" pitchFamily="2" charset="0"/>
                </a:rPr>
                <a:t>30-60</a:t>
              </a:r>
            </a:p>
          </p:txBody>
        </p:sp>
      </p:grpSp>
      <p:grpSp>
        <p:nvGrpSpPr>
          <p:cNvPr id="2" name="Group 1">
            <a:extLst>
              <a:ext uri="{FF2B5EF4-FFF2-40B4-BE49-F238E27FC236}">
                <a16:creationId xmlns:a16="http://schemas.microsoft.com/office/drawing/2014/main" id="{7BC9A518-F874-45B1-8A72-6477B69BCFF1}"/>
              </a:ext>
            </a:extLst>
          </p:cNvPr>
          <p:cNvGrpSpPr/>
          <p:nvPr/>
        </p:nvGrpSpPr>
        <p:grpSpPr>
          <a:xfrm>
            <a:off x="7413672" y="3500683"/>
            <a:ext cx="3340553" cy="1553119"/>
            <a:chOff x="12572516" y="3688646"/>
            <a:chExt cx="3708417" cy="1553119"/>
          </a:xfrm>
        </p:grpSpPr>
        <p:sp>
          <p:nvSpPr>
            <p:cNvPr id="34" name="Rectangle: Rounded Corners 33">
              <a:extLst>
                <a:ext uri="{FF2B5EF4-FFF2-40B4-BE49-F238E27FC236}">
                  <a16:creationId xmlns:a16="http://schemas.microsoft.com/office/drawing/2014/main" id="{067321CE-C53B-4B4D-BF9C-43451CDF775C}"/>
                </a:ext>
              </a:extLst>
            </p:cNvPr>
            <p:cNvSpPr/>
            <p:nvPr/>
          </p:nvSpPr>
          <p:spPr>
            <a:xfrm>
              <a:off x="12572516" y="3688646"/>
              <a:ext cx="3708417" cy="1547751"/>
            </a:xfrm>
            <a:prstGeom prst="roundRect">
              <a:avLst>
                <a:gd name="adj" fmla="val 12122"/>
              </a:avLst>
            </a:prstGeom>
            <a:solidFill>
              <a:schemeClr val="accent4">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4ABFEBB-861F-4F51-8A7C-28D366FB8E1D}"/>
                </a:ext>
              </a:extLst>
            </p:cNvPr>
            <p:cNvSpPr txBox="1">
              <a:spLocks/>
            </p:cNvSpPr>
            <p:nvPr/>
          </p:nvSpPr>
          <p:spPr>
            <a:xfrm>
              <a:off x="12611664" y="3866449"/>
              <a:ext cx="3630119" cy="1375316"/>
            </a:xfrm>
            <a:prstGeom prst="rect">
              <a:avLst/>
            </a:prstGeom>
          </p:spPr>
          <p:txBody>
            <a:bodyPr vert="horz" lIns="91440" tIns="45720" rIns="91440" bIns="45720" rtlCol="0" anchor="b">
              <a:no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4000" spc="300" dirty="0">
                  <a:solidFill>
                    <a:schemeClr val="tx1"/>
                  </a:solidFill>
                  <a:latin typeface="Breathe Press" panose="00000500000000000000" pitchFamily="2" charset="0"/>
                  <a:cs typeface="Poppins" panose="00000500000000000000" pitchFamily="2" charset="0"/>
                </a:rPr>
                <a:t>60-90 AND</a:t>
              </a:r>
            </a:p>
            <a:p>
              <a:pPr>
                <a:lnSpc>
                  <a:spcPts val="7200"/>
                </a:lnSpc>
              </a:pPr>
              <a:r>
                <a:rPr lang="en-US" sz="4000" spc="300" dirty="0">
                  <a:solidFill>
                    <a:schemeClr val="tx1"/>
                  </a:solidFill>
                  <a:latin typeface="Breathe Press" panose="00000500000000000000" pitchFamily="2" charset="0"/>
                  <a:cs typeface="Poppins" panose="00000500000000000000" pitchFamily="2" charset="0"/>
                </a:rPr>
                <a:t>90-120</a:t>
              </a:r>
            </a:p>
          </p:txBody>
        </p:sp>
      </p:grpSp>
      <p:grpSp>
        <p:nvGrpSpPr>
          <p:cNvPr id="15" name="Group 14">
            <a:extLst>
              <a:ext uri="{FF2B5EF4-FFF2-40B4-BE49-F238E27FC236}">
                <a16:creationId xmlns:a16="http://schemas.microsoft.com/office/drawing/2014/main" id="{5736F71A-E243-4C98-91C1-57CDA234617F}"/>
              </a:ext>
            </a:extLst>
          </p:cNvPr>
          <p:cNvGrpSpPr/>
          <p:nvPr/>
        </p:nvGrpSpPr>
        <p:grpSpPr>
          <a:xfrm>
            <a:off x="12869131" y="0"/>
            <a:ext cx="2113852" cy="2771696"/>
            <a:chOff x="7079300" y="1199614"/>
            <a:chExt cx="5124289" cy="6718998"/>
          </a:xfrm>
        </p:grpSpPr>
        <p:sp>
          <p:nvSpPr>
            <p:cNvPr id="19" name="Rectangle 18">
              <a:extLst>
                <a:ext uri="{FF2B5EF4-FFF2-40B4-BE49-F238E27FC236}">
                  <a16:creationId xmlns:a16="http://schemas.microsoft.com/office/drawing/2014/main" id="{698AAF58-1A64-4495-BD8A-F8B1978C3976}"/>
                </a:ext>
              </a:extLst>
            </p:cNvPr>
            <p:cNvSpPr/>
            <p:nvPr/>
          </p:nvSpPr>
          <p:spPr>
            <a:xfrm>
              <a:off x="11930320" y="1199663"/>
              <a:ext cx="273269" cy="3477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6">
              <a:extLst>
                <a:ext uri="{FF2B5EF4-FFF2-40B4-BE49-F238E27FC236}">
                  <a16:creationId xmlns:a16="http://schemas.microsoft.com/office/drawing/2014/main" id="{059E6980-4B04-4229-BB44-6B2127D7D831}"/>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FAC8556-A1AF-4FE5-A93B-6AA73C7D8C79}"/>
              </a:ext>
            </a:extLst>
          </p:cNvPr>
          <p:cNvGrpSpPr/>
          <p:nvPr/>
        </p:nvGrpSpPr>
        <p:grpSpPr>
          <a:xfrm>
            <a:off x="13671193" y="-1836"/>
            <a:ext cx="2113852" cy="2771696"/>
            <a:chOff x="7079300" y="1199614"/>
            <a:chExt cx="5124289" cy="6718998"/>
          </a:xfrm>
        </p:grpSpPr>
        <p:sp>
          <p:nvSpPr>
            <p:cNvPr id="23" name="Rectangle 22">
              <a:extLst>
                <a:ext uri="{FF2B5EF4-FFF2-40B4-BE49-F238E27FC236}">
                  <a16:creationId xmlns:a16="http://schemas.microsoft.com/office/drawing/2014/main" id="{3DF78539-47E6-4216-9597-AE808606D035}"/>
                </a:ext>
              </a:extLst>
            </p:cNvPr>
            <p:cNvSpPr/>
            <p:nvPr/>
          </p:nvSpPr>
          <p:spPr>
            <a:xfrm>
              <a:off x="11930320" y="1199663"/>
              <a:ext cx="273269" cy="347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ata 6">
              <a:extLst>
                <a:ext uri="{FF2B5EF4-FFF2-40B4-BE49-F238E27FC236}">
                  <a16:creationId xmlns:a16="http://schemas.microsoft.com/office/drawing/2014/main" id="{EB1E12B2-CBD4-4205-AAB0-E770F4E7AF14}"/>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211C3BA-259B-4A81-96E3-5F2F05E67524}"/>
              </a:ext>
            </a:extLst>
          </p:cNvPr>
          <p:cNvGrpSpPr/>
          <p:nvPr/>
        </p:nvGrpSpPr>
        <p:grpSpPr>
          <a:xfrm>
            <a:off x="14450887" y="-3673"/>
            <a:ext cx="2113852" cy="2771696"/>
            <a:chOff x="7079300" y="1199614"/>
            <a:chExt cx="5124289" cy="6718998"/>
          </a:xfrm>
        </p:grpSpPr>
        <p:sp>
          <p:nvSpPr>
            <p:cNvPr id="29" name="Rectangle 28">
              <a:extLst>
                <a:ext uri="{FF2B5EF4-FFF2-40B4-BE49-F238E27FC236}">
                  <a16:creationId xmlns:a16="http://schemas.microsoft.com/office/drawing/2014/main" id="{E00536FE-DBB4-4FF5-8A80-DBCB424CD0CD}"/>
                </a:ext>
              </a:extLst>
            </p:cNvPr>
            <p:cNvSpPr/>
            <p:nvPr/>
          </p:nvSpPr>
          <p:spPr>
            <a:xfrm>
              <a:off x="11930320" y="1199663"/>
              <a:ext cx="273269" cy="34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6">
              <a:extLst>
                <a:ext uri="{FF2B5EF4-FFF2-40B4-BE49-F238E27FC236}">
                  <a16:creationId xmlns:a16="http://schemas.microsoft.com/office/drawing/2014/main" id="{09C29BB4-7175-4BCC-A6F6-7DCFDCEB924A}"/>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Freeform: Shape 34">
            <a:extLst>
              <a:ext uri="{FF2B5EF4-FFF2-40B4-BE49-F238E27FC236}">
                <a16:creationId xmlns:a16="http://schemas.microsoft.com/office/drawing/2014/main" id="{751E7AD6-D497-4CA0-B78A-FAF530A6C866}"/>
              </a:ext>
            </a:extLst>
          </p:cNvPr>
          <p:cNvSpPr/>
          <p:nvPr/>
        </p:nvSpPr>
        <p:spPr>
          <a:xfrm>
            <a:off x="346931" y="5329245"/>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endParaRPr lang="en-US" sz="2500" i="1" dirty="0">
              <a:solidFill>
                <a:schemeClr val="tx1"/>
              </a:solidFill>
            </a:endParaRPr>
          </a:p>
          <a:p>
            <a:pPr algn="ctr" defTabSz="1200150">
              <a:lnSpc>
                <a:spcPct val="90000"/>
              </a:lnSpc>
              <a:spcBef>
                <a:spcPct val="0"/>
              </a:spcBef>
              <a:spcAft>
                <a:spcPct val="35000"/>
              </a:spcAft>
            </a:pPr>
            <a:endParaRPr lang="en-US" dirty="0"/>
          </a:p>
        </p:txBody>
      </p:sp>
      <p:sp>
        <p:nvSpPr>
          <p:cNvPr id="38" name="Freeform: Shape 37">
            <a:extLst>
              <a:ext uri="{FF2B5EF4-FFF2-40B4-BE49-F238E27FC236}">
                <a16:creationId xmlns:a16="http://schemas.microsoft.com/office/drawing/2014/main" id="{8BD4BFF4-8C9B-4B8C-883F-1A74E9171068}"/>
              </a:ext>
            </a:extLst>
          </p:cNvPr>
          <p:cNvSpPr/>
          <p:nvPr/>
        </p:nvSpPr>
        <p:spPr>
          <a:xfrm>
            <a:off x="11049308" y="5331341"/>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39" name="Group 38">
            <a:extLst>
              <a:ext uri="{FF2B5EF4-FFF2-40B4-BE49-F238E27FC236}">
                <a16:creationId xmlns:a16="http://schemas.microsoft.com/office/drawing/2014/main" id="{FCCBD788-20DA-4E24-BBFD-EBCE624A263D}"/>
              </a:ext>
            </a:extLst>
          </p:cNvPr>
          <p:cNvGrpSpPr/>
          <p:nvPr/>
        </p:nvGrpSpPr>
        <p:grpSpPr>
          <a:xfrm>
            <a:off x="11022503" y="3488491"/>
            <a:ext cx="3346280" cy="1547751"/>
            <a:chOff x="12572516" y="3688646"/>
            <a:chExt cx="3714775" cy="1547751"/>
          </a:xfrm>
        </p:grpSpPr>
        <p:sp>
          <p:nvSpPr>
            <p:cNvPr id="40" name="Rectangle: Rounded Corners 39">
              <a:extLst>
                <a:ext uri="{FF2B5EF4-FFF2-40B4-BE49-F238E27FC236}">
                  <a16:creationId xmlns:a16="http://schemas.microsoft.com/office/drawing/2014/main" id="{207012E5-EFAA-4AE3-A5A1-D99F34C5F3E1}"/>
                </a:ext>
              </a:extLst>
            </p:cNvPr>
            <p:cNvSpPr/>
            <p:nvPr/>
          </p:nvSpPr>
          <p:spPr>
            <a:xfrm>
              <a:off x="12572516" y="3688646"/>
              <a:ext cx="3708417" cy="1547751"/>
            </a:xfrm>
            <a:prstGeom prst="roundRect">
              <a:avLst>
                <a:gd name="adj" fmla="val 12122"/>
              </a:avLst>
            </a:prstGeom>
            <a:solidFill>
              <a:schemeClr val="tx1">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1943A496-7B8C-40AF-8390-6962FBC15D61}"/>
                </a:ext>
              </a:extLst>
            </p:cNvPr>
            <p:cNvSpPr txBox="1">
              <a:spLocks/>
            </p:cNvSpPr>
            <p:nvPr/>
          </p:nvSpPr>
          <p:spPr>
            <a:xfrm>
              <a:off x="12657172" y="3839033"/>
              <a:ext cx="3630119"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500" spc="300" dirty="0">
                  <a:solidFill>
                    <a:schemeClr val="bg1"/>
                  </a:solidFill>
                  <a:latin typeface="Breathe Press" panose="00000500000000000000" pitchFamily="2" charset="0"/>
                  <a:cs typeface="Poppins" panose="00000500000000000000" pitchFamily="2" charset="0"/>
                </a:rPr>
                <a:t>120-150</a:t>
              </a:r>
            </a:p>
          </p:txBody>
        </p:sp>
      </p:grpSp>
      <p:sp>
        <p:nvSpPr>
          <p:cNvPr id="44" name="Freeform: Shape 43">
            <a:extLst>
              <a:ext uri="{FF2B5EF4-FFF2-40B4-BE49-F238E27FC236}">
                <a16:creationId xmlns:a16="http://schemas.microsoft.com/office/drawing/2014/main" id="{FDD57EE7-5B1E-4CE7-A5F1-0F214FBA10E3}"/>
              </a:ext>
            </a:extLst>
          </p:cNvPr>
          <p:cNvSpPr/>
          <p:nvPr/>
        </p:nvSpPr>
        <p:spPr>
          <a:xfrm>
            <a:off x="14658140" y="5337437"/>
            <a:ext cx="3250728" cy="3163567"/>
          </a:xfrm>
          <a:custGeom>
            <a:avLst/>
            <a:gdLst>
              <a:gd name="connsiteX0" fmla="*/ 0 w 2500848"/>
              <a:gd name="connsiteY0" fmla="*/ 188693 h 1886930"/>
              <a:gd name="connsiteX1" fmla="*/ 188693 w 2500848"/>
              <a:gd name="connsiteY1" fmla="*/ 0 h 1886930"/>
              <a:gd name="connsiteX2" fmla="*/ 2312155 w 2500848"/>
              <a:gd name="connsiteY2" fmla="*/ 0 h 1886930"/>
              <a:gd name="connsiteX3" fmla="*/ 2500848 w 2500848"/>
              <a:gd name="connsiteY3" fmla="*/ 188693 h 1886930"/>
              <a:gd name="connsiteX4" fmla="*/ 2500848 w 2500848"/>
              <a:gd name="connsiteY4" fmla="*/ 1698237 h 1886930"/>
              <a:gd name="connsiteX5" fmla="*/ 2312155 w 2500848"/>
              <a:gd name="connsiteY5" fmla="*/ 1886930 h 1886930"/>
              <a:gd name="connsiteX6" fmla="*/ 188693 w 2500848"/>
              <a:gd name="connsiteY6" fmla="*/ 1886930 h 1886930"/>
              <a:gd name="connsiteX7" fmla="*/ 0 w 2500848"/>
              <a:gd name="connsiteY7" fmla="*/ 1698237 h 1886930"/>
              <a:gd name="connsiteX8" fmla="*/ 0 w 2500848"/>
              <a:gd name="connsiteY8" fmla="*/ 188693 h 18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0848" h="1886930">
                <a:moveTo>
                  <a:pt x="0" y="188693"/>
                </a:moveTo>
                <a:cubicBezTo>
                  <a:pt x="0" y="84481"/>
                  <a:pt x="84481" y="0"/>
                  <a:pt x="188693" y="0"/>
                </a:cubicBezTo>
                <a:lnTo>
                  <a:pt x="2312155" y="0"/>
                </a:lnTo>
                <a:cubicBezTo>
                  <a:pt x="2416367" y="0"/>
                  <a:pt x="2500848" y="84481"/>
                  <a:pt x="2500848" y="188693"/>
                </a:cubicBezTo>
                <a:lnTo>
                  <a:pt x="2500848" y="1698237"/>
                </a:lnTo>
                <a:cubicBezTo>
                  <a:pt x="2500848" y="1802449"/>
                  <a:pt x="2416367" y="1886930"/>
                  <a:pt x="2312155" y="1886930"/>
                </a:cubicBezTo>
                <a:lnTo>
                  <a:pt x="188693" y="1886930"/>
                </a:lnTo>
                <a:cubicBezTo>
                  <a:pt x="84481" y="1886930"/>
                  <a:pt x="0" y="1802449"/>
                  <a:pt x="0" y="1698237"/>
                </a:cubicBezTo>
                <a:lnTo>
                  <a:pt x="0" y="188693"/>
                </a:lnTo>
                <a:close/>
              </a:path>
            </a:pathLst>
          </a:custGeom>
          <a:solidFill>
            <a:schemeClr val="bg1"/>
          </a:solidFill>
          <a:ln w="38100">
            <a:solidFill>
              <a:schemeClr val="accent1">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923" tIns="274923" rIns="274923" bIns="274923" numCol="1" spcCol="1270" anchor="ctr" anchorCtr="0">
            <a:noAutofit/>
          </a:bodyPr>
          <a:lstStyle/>
          <a:p>
            <a:pPr algn="ctr" defTabSz="1200150">
              <a:lnSpc>
                <a:spcPct val="90000"/>
              </a:lnSpc>
              <a:spcBef>
                <a:spcPct val="0"/>
              </a:spcBef>
              <a:spcAft>
                <a:spcPct val="35000"/>
              </a:spcAft>
            </a:pPr>
            <a:r>
              <a:rPr lang="en-US" sz="2200" dirty="0">
                <a:solidFill>
                  <a:schemeClr val="tx1"/>
                </a:solidFill>
              </a:rPr>
              <a:t>This is where your subtext can go. It’s for demonstration purposes to show you what the text would look like.</a:t>
            </a:r>
            <a:br>
              <a:rPr lang="en-US" sz="2400" dirty="0">
                <a:solidFill>
                  <a:schemeClr val="tx1"/>
                </a:solidFill>
              </a:rPr>
            </a:br>
            <a:endParaRPr lang="en-US" dirty="0"/>
          </a:p>
        </p:txBody>
      </p:sp>
      <p:grpSp>
        <p:nvGrpSpPr>
          <p:cNvPr id="45" name="Group 44">
            <a:extLst>
              <a:ext uri="{FF2B5EF4-FFF2-40B4-BE49-F238E27FC236}">
                <a16:creationId xmlns:a16="http://schemas.microsoft.com/office/drawing/2014/main" id="{DA7A46F9-51F8-4876-88D1-7E6DE1E2CEF1}"/>
              </a:ext>
            </a:extLst>
          </p:cNvPr>
          <p:cNvGrpSpPr/>
          <p:nvPr/>
        </p:nvGrpSpPr>
        <p:grpSpPr>
          <a:xfrm>
            <a:off x="14631335" y="3494587"/>
            <a:ext cx="3346280" cy="1547751"/>
            <a:chOff x="12572516" y="3688646"/>
            <a:chExt cx="3714775" cy="1547751"/>
          </a:xfrm>
        </p:grpSpPr>
        <p:sp>
          <p:nvSpPr>
            <p:cNvPr id="46" name="Rectangle: Rounded Corners 45">
              <a:extLst>
                <a:ext uri="{FF2B5EF4-FFF2-40B4-BE49-F238E27FC236}">
                  <a16:creationId xmlns:a16="http://schemas.microsoft.com/office/drawing/2014/main" id="{6B476A58-7591-41CD-9B9A-FF510798943D}"/>
                </a:ext>
              </a:extLst>
            </p:cNvPr>
            <p:cNvSpPr/>
            <p:nvPr/>
          </p:nvSpPr>
          <p:spPr>
            <a:xfrm>
              <a:off x="12572516" y="3688646"/>
              <a:ext cx="3708417" cy="1547751"/>
            </a:xfrm>
            <a:prstGeom prst="roundRect">
              <a:avLst>
                <a:gd name="adj" fmla="val 12122"/>
              </a:avLst>
            </a:prstGeom>
            <a:solidFill>
              <a:schemeClr val="bg1">
                <a:lumMod val="85000"/>
                <a:lumOff val="15000"/>
                <a:alpha val="86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A8E8D937-94E7-48FF-8B46-B3FBEFC95B20}"/>
                </a:ext>
              </a:extLst>
            </p:cNvPr>
            <p:cNvSpPr txBox="1">
              <a:spLocks/>
            </p:cNvSpPr>
            <p:nvPr/>
          </p:nvSpPr>
          <p:spPr>
            <a:xfrm>
              <a:off x="12657172" y="3839033"/>
              <a:ext cx="3630119" cy="1157466"/>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6500" spc="300" dirty="0">
                  <a:solidFill>
                    <a:schemeClr val="tx1"/>
                  </a:solidFill>
                  <a:latin typeface="Breathe Press" panose="00000500000000000000" pitchFamily="2" charset="0"/>
                  <a:cs typeface="Poppins" panose="00000500000000000000" pitchFamily="2" charset="0"/>
                </a:rPr>
                <a:t>150-180</a:t>
              </a:r>
            </a:p>
          </p:txBody>
        </p:sp>
      </p:grpSp>
      <p:sp>
        <p:nvSpPr>
          <p:cNvPr id="50" name="Title 1">
            <a:extLst>
              <a:ext uri="{FF2B5EF4-FFF2-40B4-BE49-F238E27FC236}">
                <a16:creationId xmlns:a16="http://schemas.microsoft.com/office/drawing/2014/main" id="{EE04957D-96E7-44FE-9E85-C8CDE4BB3374}"/>
              </a:ext>
            </a:extLst>
          </p:cNvPr>
          <p:cNvSpPr txBox="1">
            <a:spLocks/>
          </p:cNvSpPr>
          <p:nvPr/>
        </p:nvSpPr>
        <p:spPr>
          <a:xfrm>
            <a:off x="5008330" y="1163534"/>
            <a:ext cx="8194313" cy="1219199"/>
          </a:xfrm>
          <a:prstGeom prst="rect">
            <a:avLst/>
          </a:prstGeom>
        </p:spPr>
        <p:txBody>
          <a:bodyPr vert="horz" lIns="91440" tIns="45720" rIns="91440" bIns="45720" rtlCol="0" anchor="b">
            <a:normAutofit/>
          </a:bodyPr>
          <a:lstStyle>
            <a:lvl1pPr algn="ctr" defTabSz="1371600" rtl="0" eaLnBrk="1" latinLnBrk="0" hangingPunct="1">
              <a:lnSpc>
                <a:spcPct val="83000"/>
              </a:lnSpc>
              <a:spcBef>
                <a:spcPct val="0"/>
              </a:spcBef>
              <a:buNone/>
              <a:defRPr lang="en-US" sz="10200" b="0" i="0" kern="1200" cap="all" spc="-150" baseline="0" dirty="0">
                <a:solidFill>
                  <a:schemeClr val="tx1">
                    <a:lumMod val="85000"/>
                    <a:lumOff val="15000"/>
                  </a:schemeClr>
                </a:solidFill>
                <a:effectLst/>
                <a:latin typeface="+mj-lt"/>
                <a:ea typeface="+mn-ea"/>
                <a:cs typeface="+mn-cs"/>
              </a:defRPr>
            </a:lvl1pPr>
          </a:lstStyle>
          <a:p>
            <a:pPr>
              <a:lnSpc>
                <a:spcPts val="7200"/>
              </a:lnSpc>
            </a:pPr>
            <a:r>
              <a:rPr lang="en-US" sz="9000" spc="800" dirty="0">
                <a:solidFill>
                  <a:schemeClr val="bg1"/>
                </a:solidFill>
                <a:latin typeface="Breathe Press" panose="00000500000000000000" pitchFamily="2" charset="0"/>
                <a:cs typeface="Poppins" panose="00000500000000000000" pitchFamily="2" charset="0"/>
              </a:rPr>
              <a:t>Results</a:t>
            </a:r>
          </a:p>
        </p:txBody>
      </p:sp>
      <p:cxnSp>
        <p:nvCxnSpPr>
          <p:cNvPr id="52" name="Straight Connector 51">
            <a:extLst>
              <a:ext uri="{FF2B5EF4-FFF2-40B4-BE49-F238E27FC236}">
                <a16:creationId xmlns:a16="http://schemas.microsoft.com/office/drawing/2014/main" id="{8F1E5038-5CCD-457D-BA0E-74F41EF69D87}"/>
              </a:ext>
            </a:extLst>
          </p:cNvPr>
          <p:cNvCxnSpPr>
            <a:cxnSpLocks/>
          </p:cNvCxnSpPr>
          <p:nvPr/>
        </p:nvCxnSpPr>
        <p:spPr>
          <a:xfrm flipH="1">
            <a:off x="6224912" y="2765706"/>
            <a:ext cx="8851392" cy="0"/>
          </a:xfrm>
          <a:prstGeom prst="line">
            <a:avLst/>
          </a:prstGeom>
          <a:ln w="12700">
            <a:gradFill>
              <a:gsLst>
                <a:gs pos="0">
                  <a:schemeClr val="accent2"/>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D85E84-AAD3-4FBB-8896-F49B542E9FF2}"/>
              </a:ext>
            </a:extLst>
          </p:cNvPr>
          <p:cNvSpPr txBox="1"/>
          <p:nvPr/>
        </p:nvSpPr>
        <p:spPr>
          <a:xfrm>
            <a:off x="2715854" y="2218566"/>
            <a:ext cx="11647202" cy="1600438"/>
          </a:xfrm>
          <a:prstGeom prst="rect">
            <a:avLst/>
          </a:prstGeom>
          <a:noFill/>
        </p:spPr>
        <p:txBody>
          <a:bodyPr wrap="square" rtlCol="0">
            <a:spAutoFit/>
          </a:bodyPr>
          <a:lstStyle/>
          <a:p>
            <a:r>
              <a:rPr lang="en-US" sz="4000" spc="600" dirty="0">
                <a:latin typeface="Tw Cen MT Condensed" panose="020B0606020104020203" pitchFamily="34" charset="0"/>
                <a:cs typeface="Poppins" panose="00000500000000000000" pitchFamily="2" charset="0"/>
              </a:rPr>
              <a:t>HEAT MAPS FOR PIERSO CORELATION MATRICES</a:t>
            </a:r>
          </a:p>
          <a:p>
            <a:r>
              <a:rPr lang="en-US" sz="4000" spc="600" dirty="0">
                <a:latin typeface="Tw Cen MT Condensed" panose="020B0606020104020203" pitchFamily="34" charset="0"/>
                <a:cs typeface="Poppins" panose="00000500000000000000" pitchFamily="2" charset="0"/>
              </a:rPr>
              <a:t>                     FOR AUTISM SUBJECT</a:t>
            </a:r>
          </a:p>
          <a:p>
            <a:endParaRPr lang="en-US" dirty="0">
              <a:latin typeface="Tw Cen MT Condensed" panose="020B0606020104020203" pitchFamily="34" charset="0"/>
            </a:endParaRPr>
          </a:p>
        </p:txBody>
      </p:sp>
      <p:sp>
        <p:nvSpPr>
          <p:cNvPr id="36" name="Callout Text">
            <a:extLst>
              <a:ext uri="{FF2B5EF4-FFF2-40B4-BE49-F238E27FC236}">
                <a16:creationId xmlns:a16="http://schemas.microsoft.com/office/drawing/2014/main" id="{F471D029-6736-4655-9501-7532E0DF57E3}"/>
              </a:ext>
            </a:extLst>
          </p:cNvPr>
          <p:cNvSpPr/>
          <p:nvPr/>
        </p:nvSpPr>
        <p:spPr>
          <a:xfrm>
            <a:off x="3593009" y="-7233804"/>
            <a:ext cx="5968998" cy="2687781"/>
          </a:xfrm>
          <a:prstGeom prst="wedgeRectCallout">
            <a:avLst>
              <a:gd name="adj1" fmla="val -5012"/>
              <a:gd name="adj2" fmla="val 8306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NOTE: </a:t>
            </a:r>
            <a:r>
              <a:rPr lang="en-US" sz="3500" b="1" dirty="0">
                <a:solidFill>
                  <a:schemeClr val="tx1"/>
                </a:solidFill>
                <a:latin typeface="Calibri" panose="020F0502020204030204" pitchFamily="34" charset="0"/>
                <a:cs typeface="Calibri" panose="020F0502020204030204" pitchFamily="34" charset="0"/>
              </a:rPr>
              <a:t>This one can be edited down to 4 points if need be.</a:t>
            </a:r>
            <a:br>
              <a:rPr lang="en-US" sz="3500" b="1" dirty="0">
                <a:solidFill>
                  <a:schemeClr val="tx1"/>
                </a:solidFill>
                <a:latin typeface="Calibri" panose="020F0502020204030204" pitchFamily="34" charset="0"/>
                <a:cs typeface="Calibri" panose="020F0502020204030204" pitchFamily="34" charset="0"/>
              </a:rPr>
            </a:br>
            <a:r>
              <a:rPr lang="en-US" sz="2500" b="1" dirty="0">
                <a:solidFill>
                  <a:schemeClr val="tx1"/>
                </a:solidFill>
                <a:latin typeface="Calibri" panose="020F0502020204030204" pitchFamily="34" charset="0"/>
                <a:cs typeface="Calibri" panose="020F0502020204030204" pitchFamily="34" charset="0"/>
              </a:rPr>
              <a:t>Just simply select the text and boxes associated with that point and delete &amp; rearrange if necessary.</a:t>
            </a:r>
          </a:p>
        </p:txBody>
      </p:sp>
      <p:sp>
        <p:nvSpPr>
          <p:cNvPr id="37" name="Callout Text">
            <a:extLst>
              <a:ext uri="{FF2B5EF4-FFF2-40B4-BE49-F238E27FC236}">
                <a16:creationId xmlns:a16="http://schemas.microsoft.com/office/drawing/2014/main" id="{02EAB777-C355-426D-92D3-9090E0C28049}"/>
              </a:ext>
            </a:extLst>
          </p:cNvPr>
          <p:cNvSpPr/>
          <p:nvPr/>
        </p:nvSpPr>
        <p:spPr>
          <a:xfrm>
            <a:off x="11315537" y="-7233804"/>
            <a:ext cx="5968998" cy="2687781"/>
          </a:xfrm>
          <a:prstGeom prst="wedgeRectCallout">
            <a:avLst>
              <a:gd name="adj1" fmla="val -22188"/>
              <a:gd name="adj2" fmla="val 44402"/>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NOTE: </a:t>
            </a:r>
            <a:r>
              <a:rPr lang="en-US" sz="3500" b="1" dirty="0">
                <a:solidFill>
                  <a:schemeClr val="tx1"/>
                </a:solidFill>
                <a:latin typeface="Calibri" panose="020F0502020204030204" pitchFamily="34" charset="0"/>
                <a:cs typeface="Calibri" panose="020F0502020204030204" pitchFamily="34" charset="0"/>
              </a:rPr>
              <a:t>If you need more than 5 points, it would be easiest to include them on another page. Just duplicate this page and use it for additional points.</a:t>
            </a:r>
            <a:endParaRPr lang="en-US" sz="2500" b="1" dirty="0">
              <a:solidFill>
                <a:schemeClr val="tx1"/>
              </a:solidFill>
              <a:latin typeface="Calibri" panose="020F0502020204030204" pitchFamily="34" charset="0"/>
              <a:cs typeface="Calibri" panose="020F0502020204030204" pitchFamily="34" charset="0"/>
            </a:endParaRPr>
          </a:p>
        </p:txBody>
      </p:sp>
      <p:graphicFrame>
        <p:nvGraphicFramePr>
          <p:cNvPr id="11" name="Table 10">
            <a:extLst>
              <a:ext uri="{FF2B5EF4-FFF2-40B4-BE49-F238E27FC236}">
                <a16:creationId xmlns:a16="http://schemas.microsoft.com/office/drawing/2014/main" id="{084E9255-5FEA-BA00-C457-DE927CBD4CBC}"/>
              </a:ext>
            </a:extLst>
          </p:cNvPr>
          <p:cNvGraphicFramePr>
            <a:graphicFrameLocks noGrp="1"/>
          </p:cNvGraphicFramePr>
          <p:nvPr>
            <p:extLst>
              <p:ext uri="{D42A27DB-BD31-4B8C-83A1-F6EECF244321}">
                <p14:modId xmlns:p14="http://schemas.microsoft.com/office/powerpoint/2010/main" val="2936597"/>
              </p:ext>
            </p:extLst>
          </p:nvPr>
        </p:nvGraphicFramePr>
        <p:xfrm>
          <a:off x="-285313" y="12827845"/>
          <a:ext cx="7391400" cy="4360038"/>
        </p:xfrm>
        <a:graphic>
          <a:graphicData uri="http://schemas.openxmlformats.org/drawingml/2006/table">
            <a:tbl>
              <a:tblPr/>
              <a:tblGrid>
                <a:gridCol w="2600325">
                  <a:extLst>
                    <a:ext uri="{9D8B030D-6E8A-4147-A177-3AD203B41FA5}">
                      <a16:colId xmlns:a16="http://schemas.microsoft.com/office/drawing/2014/main" val="1515942140"/>
                    </a:ext>
                  </a:extLst>
                </a:gridCol>
                <a:gridCol w="2438400">
                  <a:extLst>
                    <a:ext uri="{9D8B030D-6E8A-4147-A177-3AD203B41FA5}">
                      <a16:colId xmlns:a16="http://schemas.microsoft.com/office/drawing/2014/main" val="1069291914"/>
                    </a:ext>
                  </a:extLst>
                </a:gridCol>
                <a:gridCol w="2352675">
                  <a:extLst>
                    <a:ext uri="{9D8B030D-6E8A-4147-A177-3AD203B41FA5}">
                      <a16:colId xmlns:a16="http://schemas.microsoft.com/office/drawing/2014/main" val="2232584368"/>
                    </a:ext>
                  </a:extLst>
                </a:gridCol>
              </a:tblGrid>
              <a:tr h="1859471">
                <a:tc>
                  <a:txBody>
                    <a:bodyPr/>
                    <a:lstStyle/>
                    <a:p>
                      <a:pPr rtl="0" fontAlgn="base">
                        <a:spcBef>
                          <a:spcPts val="0"/>
                        </a:spcBef>
                        <a:spcAft>
                          <a:spcPts val="0"/>
                        </a:spcAft>
                      </a:pPr>
                      <a:endParaRPr lang="en-IN" sz="1200" b="1"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IN" sz="1200" b="0"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IN" sz="1200" b="0"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724374"/>
                  </a:ext>
                </a:extLst>
              </a:tr>
              <a:tr h="0">
                <a:tc>
                  <a:txBody>
                    <a:bodyPr/>
                    <a:lstStyle/>
                    <a:p>
                      <a:pPr algn="ctr" rtl="0" fontAlgn="t">
                        <a:spcBef>
                          <a:spcPts val="0"/>
                        </a:spcBef>
                        <a:spcAft>
                          <a:spcPts val="0"/>
                        </a:spcAft>
                      </a:pPr>
                      <a:r>
                        <a:rPr lang="en-IN" sz="1200" b="0" i="0" u="none" strike="noStrike">
                          <a:solidFill>
                            <a:srgbClr val="000000"/>
                          </a:solidFill>
                          <a:effectLst/>
                          <a:latin typeface="Times New Roman" panose="02020603050405020304" pitchFamily="18" charset="0"/>
                        </a:rPr>
                        <a:t>(a)</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Times New Roman" panose="02020603050405020304" pitchFamily="18" charset="0"/>
                        </a:rPr>
                        <a:t>(b)</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Times New Roman" panose="02020603050405020304" pitchFamily="18" charset="0"/>
                        </a:rPr>
                        <a:t>(c)</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2318135"/>
                  </a:ext>
                </a:extLst>
              </a:tr>
              <a:tr h="1880807">
                <a:tc>
                  <a:txBody>
                    <a:bodyPr/>
                    <a:lstStyle/>
                    <a:p>
                      <a:pPr rtl="0" fontAlgn="base">
                        <a:spcBef>
                          <a:spcPts val="0"/>
                        </a:spcBef>
                        <a:spcAft>
                          <a:spcPts val="0"/>
                        </a:spcAft>
                      </a:pPr>
                      <a:endParaRPr lang="en-IN" sz="1200" b="0"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IN" sz="1200" b="0"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IN" sz="1200" b="0" i="0" u="none" strike="noStrike">
                        <a:solidFill>
                          <a:srgbClr val="000000"/>
                        </a:solidFill>
                        <a:effectLst/>
                        <a:latin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812560"/>
                  </a:ext>
                </a:extLst>
              </a:tr>
              <a:tr h="0">
                <a:tc>
                  <a:txBody>
                    <a:bodyPr/>
                    <a:lstStyle/>
                    <a:p>
                      <a:pPr algn="ctr" rtl="0" fontAlgn="t">
                        <a:spcBef>
                          <a:spcPts val="0"/>
                        </a:spcBef>
                        <a:spcAft>
                          <a:spcPts val="0"/>
                        </a:spcAft>
                      </a:pPr>
                      <a:r>
                        <a:rPr lang="en-IN" sz="1200" b="0" i="0" u="none" strike="noStrike">
                          <a:solidFill>
                            <a:srgbClr val="000000"/>
                          </a:solidFill>
                          <a:effectLst/>
                          <a:latin typeface="Times New Roman" panose="02020603050405020304" pitchFamily="18" charset="0"/>
                        </a:rPr>
                        <a:t>(d)</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Times New Roman" panose="02020603050405020304" pitchFamily="18" charset="0"/>
                        </a:rPr>
                        <a:t>(e)</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Times New Roman" panose="02020603050405020304" pitchFamily="18" charset="0"/>
                        </a:rPr>
                        <a:t>(f)</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841859"/>
                  </a:ext>
                </a:extLst>
              </a:tr>
            </a:tbl>
          </a:graphicData>
        </a:graphic>
      </p:graphicFrame>
      <p:sp>
        <p:nvSpPr>
          <p:cNvPr id="17" name="Rectangle 3">
            <a:extLst>
              <a:ext uri="{FF2B5EF4-FFF2-40B4-BE49-F238E27FC236}">
                <a16:creationId xmlns:a16="http://schemas.microsoft.com/office/drawing/2014/main" id="{501F551F-7627-3ED6-AC08-08D70A65034C}"/>
              </a:ext>
            </a:extLst>
          </p:cNvPr>
          <p:cNvSpPr>
            <a:spLocks noChangeArrowheads="1"/>
          </p:cNvSpPr>
          <p:nvPr/>
        </p:nvSpPr>
        <p:spPr bwMode="auto">
          <a:xfrm>
            <a:off x="5306887" y="15177085"/>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rPr>
              <a:t>seconds, (f) 150-180 seconds.</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4600" b="0" i="0" u="none" strike="noStrike" cap="none" normalizeH="0" baseline="0" dirty="0">
                <a:ln>
                  <a:noFill/>
                </a:ln>
                <a:solidFill>
                  <a:schemeClr val="tx1"/>
                </a:solidFill>
                <a:effectLst/>
                <a:latin typeface="Arial" panose="020B0604020202020204" pitchFamily="34" charset="0"/>
              </a:rPr>
              <a:t>              </a:t>
            </a:r>
            <a:r>
              <a:rPr kumimoji="0" lang="en-US" altLang="en-US" sz="14700" b="0" i="0" u="none" strike="noStrike" cap="none" normalizeH="0" baseline="0" dirty="0">
                <a:ln>
                  <a:noFill/>
                </a:ln>
                <a:solidFill>
                  <a:schemeClr val="tx1"/>
                </a:solidFill>
                <a:effectLst/>
                <a:latin typeface="Arial" panose="020B0604020202020204" pitchFamily="34" charset="0"/>
              </a:rPr>
              <a:t>              </a:t>
            </a:r>
            <a:r>
              <a:rPr kumimoji="0" lang="en-US" altLang="en-US" sz="146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6" name="Picture 4">
            <a:extLst>
              <a:ext uri="{FF2B5EF4-FFF2-40B4-BE49-F238E27FC236}">
                <a16:creationId xmlns:a16="http://schemas.microsoft.com/office/drawing/2014/main" id="{152BD0CA-0BFC-5938-11FC-96669EED2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94" y="5531413"/>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id="{008DE14E-332E-3331-D80B-72CAE5E28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756" y="5531413"/>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1EA1789-47AD-D58C-FB75-4096E819B1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992"/>
          <a:stretch/>
        </p:blipFill>
        <p:spPr bwMode="auto">
          <a:xfrm>
            <a:off x="7477649" y="5603738"/>
            <a:ext cx="1613556" cy="23368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a:extLst>
              <a:ext uri="{FF2B5EF4-FFF2-40B4-BE49-F238E27FC236}">
                <a16:creationId xmlns:a16="http://schemas.microsoft.com/office/drawing/2014/main" id="{0A7D16DB-EB1C-9983-19D2-23AB4F334F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24"/>
          <a:stretch/>
        </p:blipFill>
        <p:spPr bwMode="auto">
          <a:xfrm>
            <a:off x="9091205" y="5603738"/>
            <a:ext cx="1539498" cy="23368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66CAAFBC-ECD6-235F-F366-B00163D8AF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5129" y="5674990"/>
            <a:ext cx="30353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587B0162-456B-FC44-BD91-F0CC4EF87E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24954" y="5748978"/>
            <a:ext cx="30353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12486"/>
      </p:ext>
    </p:extLst>
  </p:cSld>
  <p:clrMapOvr>
    <a:masterClrMapping/>
  </p:clrMapOvr>
  <p:transition spd="slow" advClick="0" advTm="8000">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C241-9412-CF55-83F2-6CF7770D89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39FD95-6307-CE65-D40B-CE2F62885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8288000" cy="10287000"/>
          </a:xfrm>
        </p:spPr>
      </p:pic>
    </p:spTree>
    <p:extLst>
      <p:ext uri="{BB962C8B-B14F-4D97-AF65-F5344CB8AC3E}">
        <p14:creationId xmlns:p14="http://schemas.microsoft.com/office/powerpoint/2010/main" val="253159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D4034E6-36DF-4ECE-92A8-2F00E20B336C}"/>
              </a:ext>
            </a:extLst>
          </p:cNvPr>
          <p:cNvSpPr/>
          <p:nvPr/>
        </p:nvSpPr>
        <p:spPr>
          <a:xfrm>
            <a:off x="4229101" y="4572000"/>
            <a:ext cx="9864311" cy="388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6AD204C2-4278-4AF1-85DD-341E43306FE1}"/>
              </a:ext>
            </a:extLst>
          </p:cNvPr>
          <p:cNvSpPr/>
          <p:nvPr/>
        </p:nvSpPr>
        <p:spPr>
          <a:xfrm>
            <a:off x="0" y="4572000"/>
            <a:ext cx="4229100" cy="388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1" name="Freeform 7">
            <a:extLst>
              <a:ext uri="{FF2B5EF4-FFF2-40B4-BE49-F238E27FC236}">
                <a16:creationId xmlns:a16="http://schemas.microsoft.com/office/drawing/2014/main" id="{79712D7A-A53F-4369-A162-C1F05A17126A}"/>
              </a:ext>
            </a:extLst>
          </p:cNvPr>
          <p:cNvSpPr>
            <a:spLocks/>
          </p:cNvSpPr>
          <p:nvPr/>
        </p:nvSpPr>
        <p:spPr bwMode="auto">
          <a:xfrm>
            <a:off x="6162146" y="6425600"/>
            <a:ext cx="10804755" cy="0"/>
          </a:xfrm>
          <a:custGeom>
            <a:avLst/>
            <a:gdLst>
              <a:gd name="T0" fmla="*/ 0 w 3556"/>
              <a:gd name="T1" fmla="*/ 3556 w 3556"/>
              <a:gd name="T2" fmla="*/ 0 w 3556"/>
            </a:gdLst>
            <a:ahLst/>
            <a:cxnLst>
              <a:cxn ang="0">
                <a:pos x="T0" y="0"/>
              </a:cxn>
              <a:cxn ang="0">
                <a:pos x="T1" y="0"/>
              </a:cxn>
              <a:cxn ang="0">
                <a:pos x="T2" y="0"/>
              </a:cxn>
            </a:cxnLst>
            <a:rect l="0" t="0" r="r" b="b"/>
            <a:pathLst>
              <a:path w="3556">
                <a:moveTo>
                  <a:pt x="0" y="0"/>
                </a:moveTo>
                <a:lnTo>
                  <a:pt x="35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4050"/>
          </a:p>
        </p:txBody>
      </p:sp>
      <p:sp>
        <p:nvSpPr>
          <p:cNvPr id="60" name="Freeform 5">
            <a:extLst>
              <a:ext uri="{FF2B5EF4-FFF2-40B4-BE49-F238E27FC236}">
                <a16:creationId xmlns:a16="http://schemas.microsoft.com/office/drawing/2014/main" id="{D696F619-411F-4A2C-9A28-028A59441288}"/>
              </a:ext>
            </a:extLst>
          </p:cNvPr>
          <p:cNvSpPr>
            <a:spLocks/>
          </p:cNvSpPr>
          <p:nvPr/>
        </p:nvSpPr>
        <p:spPr bwMode="auto">
          <a:xfrm>
            <a:off x="6168528" y="4293114"/>
            <a:ext cx="8819136" cy="0"/>
          </a:xfrm>
          <a:custGeom>
            <a:avLst/>
            <a:gdLst>
              <a:gd name="T0" fmla="*/ 0 w 3556"/>
              <a:gd name="T1" fmla="*/ 3556 w 3556"/>
              <a:gd name="T2" fmla="*/ 0 w 3556"/>
            </a:gdLst>
            <a:ahLst/>
            <a:cxnLst>
              <a:cxn ang="0">
                <a:pos x="T0" y="0"/>
              </a:cxn>
              <a:cxn ang="0">
                <a:pos x="T1" y="0"/>
              </a:cxn>
              <a:cxn ang="0">
                <a:pos x="T2" y="0"/>
              </a:cxn>
            </a:cxnLst>
            <a:rect l="0" t="0" r="r" b="b"/>
            <a:pathLst>
              <a:path w="3556">
                <a:moveTo>
                  <a:pt x="0" y="0"/>
                </a:moveTo>
                <a:lnTo>
                  <a:pt x="35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4050"/>
          </a:p>
        </p:txBody>
      </p:sp>
      <p:cxnSp>
        <p:nvCxnSpPr>
          <p:cNvPr id="48" name="Straight Connector 47">
            <a:extLst>
              <a:ext uri="{FF2B5EF4-FFF2-40B4-BE49-F238E27FC236}">
                <a16:creationId xmlns:a16="http://schemas.microsoft.com/office/drawing/2014/main" id="{F5510A10-B276-40E3-8825-EC73787D9797}"/>
              </a:ext>
            </a:extLst>
          </p:cNvPr>
          <p:cNvCxnSpPr>
            <a:cxnSpLocks/>
          </p:cNvCxnSpPr>
          <p:nvPr/>
        </p:nvCxnSpPr>
        <p:spPr>
          <a:xfrm>
            <a:off x="13501764" y="4114800"/>
            <a:ext cx="0" cy="4790049"/>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326DF3-3147-49D1-804B-619A9FF071A9}"/>
              </a:ext>
            </a:extLst>
          </p:cNvPr>
          <p:cNvCxnSpPr>
            <a:cxnSpLocks/>
          </p:cNvCxnSpPr>
          <p:nvPr/>
        </p:nvCxnSpPr>
        <p:spPr>
          <a:xfrm>
            <a:off x="4672305" y="4229100"/>
            <a:ext cx="0" cy="459310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7935ABA-7B18-4974-A90C-3EBC5916CBB5}"/>
              </a:ext>
            </a:extLst>
          </p:cNvPr>
          <p:cNvCxnSpPr>
            <a:cxnSpLocks/>
          </p:cNvCxnSpPr>
          <p:nvPr/>
        </p:nvCxnSpPr>
        <p:spPr>
          <a:xfrm>
            <a:off x="7624158" y="4229100"/>
            <a:ext cx="0" cy="4660422"/>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EE46B44-7348-49C2-A802-0E194E18BB3E}"/>
              </a:ext>
            </a:extLst>
          </p:cNvPr>
          <p:cNvCxnSpPr>
            <a:cxnSpLocks/>
          </p:cNvCxnSpPr>
          <p:nvPr/>
        </p:nvCxnSpPr>
        <p:spPr>
          <a:xfrm>
            <a:off x="10589709" y="4114800"/>
            <a:ext cx="0" cy="477949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1" name="1 Top Donut Chart">
            <a:extLst>
              <a:ext uri="{FF2B5EF4-FFF2-40B4-BE49-F238E27FC236}">
                <a16:creationId xmlns:a16="http://schemas.microsoft.com/office/drawing/2014/main" id="{31A0E1E4-5663-4271-8285-4484397B54AE}"/>
              </a:ext>
            </a:extLst>
          </p:cNvPr>
          <p:cNvGraphicFramePr/>
          <p:nvPr/>
        </p:nvGraphicFramePr>
        <p:xfrm>
          <a:off x="12130164" y="1652857"/>
          <a:ext cx="2817057" cy="2817056"/>
        </p:xfrm>
        <a:graphic>
          <a:graphicData uri="http://schemas.openxmlformats.org/drawingml/2006/chart">
            <c:chart xmlns:c="http://schemas.openxmlformats.org/drawingml/2006/chart" xmlns:r="http://schemas.openxmlformats.org/officeDocument/2006/relationships" r:id="rId2"/>
          </a:graphicData>
        </a:graphic>
      </p:graphicFrame>
      <p:sp>
        <p:nvSpPr>
          <p:cNvPr id="22" name="1 Donut Number">
            <a:extLst>
              <a:ext uri="{FF2B5EF4-FFF2-40B4-BE49-F238E27FC236}">
                <a16:creationId xmlns:a16="http://schemas.microsoft.com/office/drawing/2014/main" id="{9DAD6A96-2BEF-49FA-A7A9-32CF00A3ECBB}"/>
              </a:ext>
            </a:extLst>
          </p:cNvPr>
          <p:cNvSpPr txBox="1"/>
          <p:nvPr/>
        </p:nvSpPr>
        <p:spPr>
          <a:xfrm>
            <a:off x="12730646" y="2641778"/>
            <a:ext cx="1862163" cy="830997"/>
          </a:xfrm>
          <a:prstGeom prst="rect">
            <a:avLst/>
          </a:prstGeom>
          <a:noFill/>
        </p:spPr>
        <p:txBody>
          <a:bodyPr wrap="square" rtlCol="0" anchor="t" anchorCtr="0">
            <a:spAutoFit/>
          </a:bodyPr>
          <a:lstStyle/>
          <a:p>
            <a:pPr algn="ctr"/>
            <a:r>
              <a:rPr lang="en-US" sz="4800" dirty="0">
                <a:latin typeface="+mj-lt"/>
                <a:ea typeface="Verdana" panose="020B0604030504040204" pitchFamily="34" charset="0"/>
                <a:cs typeface="Verdana" panose="020B0604030504040204" pitchFamily="34" charset="0"/>
              </a:rPr>
              <a:t>96.28</a:t>
            </a:r>
          </a:p>
        </p:txBody>
      </p:sp>
      <p:sp>
        <p:nvSpPr>
          <p:cNvPr id="23" name="1 Chart Title">
            <a:extLst>
              <a:ext uri="{FF2B5EF4-FFF2-40B4-BE49-F238E27FC236}">
                <a16:creationId xmlns:a16="http://schemas.microsoft.com/office/drawing/2014/main" id="{5FF75BD7-9741-425B-A0C3-F4AD7BFB93BF}"/>
              </a:ext>
            </a:extLst>
          </p:cNvPr>
          <p:cNvSpPr txBox="1"/>
          <p:nvPr/>
        </p:nvSpPr>
        <p:spPr>
          <a:xfrm>
            <a:off x="12388705" y="9258301"/>
            <a:ext cx="2332370" cy="577081"/>
          </a:xfrm>
          <a:prstGeom prst="rect">
            <a:avLst/>
          </a:prstGeom>
          <a:noFill/>
        </p:spPr>
        <p:txBody>
          <a:bodyPr wrap="square" rtlCol="0" anchor="t" anchorCtr="0">
            <a:spAutoFit/>
          </a:bodyPr>
          <a:lstStyle/>
          <a:p>
            <a:pPr algn="ctr"/>
            <a:r>
              <a:rPr lang="en-US" sz="3150" dirty="0">
                <a:latin typeface="+mj-lt"/>
                <a:ea typeface="Verdana" panose="020B0604030504040204" pitchFamily="34" charset="0"/>
                <a:cs typeface="Verdana" panose="020B0604030504040204" pitchFamily="34" charset="0"/>
              </a:rPr>
              <a:t>SVM LINEAR</a:t>
            </a:r>
          </a:p>
        </p:txBody>
      </p:sp>
      <p:graphicFrame>
        <p:nvGraphicFramePr>
          <p:cNvPr id="28" name="1 Top Donut Chart">
            <a:extLst>
              <a:ext uri="{FF2B5EF4-FFF2-40B4-BE49-F238E27FC236}">
                <a16:creationId xmlns:a16="http://schemas.microsoft.com/office/drawing/2014/main" id="{4DD715FC-8C49-4401-B627-2DFCE5439364}"/>
              </a:ext>
            </a:extLst>
          </p:cNvPr>
          <p:cNvGraphicFramePr/>
          <p:nvPr/>
        </p:nvGraphicFramePr>
        <p:xfrm>
          <a:off x="9198807" y="1652857"/>
          <a:ext cx="2817057" cy="2817056"/>
        </p:xfrm>
        <a:graphic>
          <a:graphicData uri="http://schemas.openxmlformats.org/drawingml/2006/chart">
            <c:chart xmlns:c="http://schemas.openxmlformats.org/drawingml/2006/chart" xmlns:r="http://schemas.openxmlformats.org/officeDocument/2006/relationships" r:id="rId3"/>
          </a:graphicData>
        </a:graphic>
      </p:graphicFrame>
      <p:sp>
        <p:nvSpPr>
          <p:cNvPr id="29" name="1 Donut Number">
            <a:extLst>
              <a:ext uri="{FF2B5EF4-FFF2-40B4-BE49-F238E27FC236}">
                <a16:creationId xmlns:a16="http://schemas.microsoft.com/office/drawing/2014/main" id="{376B7A91-A47F-4DB8-BADC-226635BDDDBF}"/>
              </a:ext>
            </a:extLst>
          </p:cNvPr>
          <p:cNvSpPr txBox="1"/>
          <p:nvPr/>
        </p:nvSpPr>
        <p:spPr>
          <a:xfrm>
            <a:off x="9376760" y="2633491"/>
            <a:ext cx="2461150" cy="830997"/>
          </a:xfrm>
          <a:prstGeom prst="rect">
            <a:avLst/>
          </a:prstGeom>
          <a:noFill/>
        </p:spPr>
        <p:txBody>
          <a:bodyPr wrap="square" rtlCol="0" anchor="t" anchorCtr="0">
            <a:spAutoFit/>
          </a:bodyPr>
          <a:lstStyle/>
          <a:p>
            <a:pPr algn="ctr"/>
            <a:r>
              <a:rPr lang="en-US" sz="4800" dirty="0">
                <a:latin typeface="+mj-lt"/>
                <a:ea typeface="Verdana" panose="020B0604030504040204" pitchFamily="34" charset="0"/>
                <a:cs typeface="Verdana" panose="020B0604030504040204" pitchFamily="34" charset="0"/>
              </a:rPr>
              <a:t>96.27</a:t>
            </a:r>
          </a:p>
        </p:txBody>
      </p:sp>
      <p:sp>
        <p:nvSpPr>
          <p:cNvPr id="30" name="1 Chart Title">
            <a:extLst>
              <a:ext uri="{FF2B5EF4-FFF2-40B4-BE49-F238E27FC236}">
                <a16:creationId xmlns:a16="http://schemas.microsoft.com/office/drawing/2014/main" id="{5D1E97E0-7485-4C25-8031-9B93696FD91C}"/>
              </a:ext>
            </a:extLst>
          </p:cNvPr>
          <p:cNvSpPr txBox="1"/>
          <p:nvPr/>
        </p:nvSpPr>
        <p:spPr>
          <a:xfrm>
            <a:off x="9464053" y="9243709"/>
            <a:ext cx="2332370" cy="577081"/>
          </a:xfrm>
          <a:prstGeom prst="rect">
            <a:avLst/>
          </a:prstGeom>
          <a:noFill/>
        </p:spPr>
        <p:txBody>
          <a:bodyPr wrap="square" rtlCol="0" anchor="t" anchorCtr="0">
            <a:spAutoFit/>
          </a:bodyPr>
          <a:lstStyle/>
          <a:p>
            <a:pPr algn="ctr"/>
            <a:r>
              <a:rPr lang="en-US" sz="3150" dirty="0">
                <a:latin typeface="+mj-lt"/>
                <a:ea typeface="Verdana" panose="020B0604030504040204" pitchFamily="34" charset="0"/>
                <a:cs typeface="Verdana" panose="020B0604030504040204" pitchFamily="34" charset="0"/>
              </a:rPr>
              <a:t>KNN</a:t>
            </a:r>
          </a:p>
        </p:txBody>
      </p:sp>
      <p:graphicFrame>
        <p:nvGraphicFramePr>
          <p:cNvPr id="32" name="1 Top Donut Chart">
            <a:extLst>
              <a:ext uri="{FF2B5EF4-FFF2-40B4-BE49-F238E27FC236}">
                <a16:creationId xmlns:a16="http://schemas.microsoft.com/office/drawing/2014/main" id="{35C72B97-7E56-4C38-923C-AF9E5E2C9651}"/>
              </a:ext>
            </a:extLst>
          </p:cNvPr>
          <p:cNvGraphicFramePr/>
          <p:nvPr/>
        </p:nvGraphicFramePr>
        <p:xfrm>
          <a:off x="6260319" y="1652857"/>
          <a:ext cx="2817057" cy="2817056"/>
        </p:xfrm>
        <a:graphic>
          <a:graphicData uri="http://schemas.openxmlformats.org/drawingml/2006/chart">
            <c:chart xmlns:c="http://schemas.openxmlformats.org/drawingml/2006/chart" xmlns:r="http://schemas.openxmlformats.org/officeDocument/2006/relationships" r:id="rId4"/>
          </a:graphicData>
        </a:graphic>
      </p:graphicFrame>
      <p:sp>
        <p:nvSpPr>
          <p:cNvPr id="33" name="1 Donut Number">
            <a:extLst>
              <a:ext uri="{FF2B5EF4-FFF2-40B4-BE49-F238E27FC236}">
                <a16:creationId xmlns:a16="http://schemas.microsoft.com/office/drawing/2014/main" id="{332A8781-5E2C-430A-8EA9-EEA681282322}"/>
              </a:ext>
            </a:extLst>
          </p:cNvPr>
          <p:cNvSpPr txBox="1"/>
          <p:nvPr/>
        </p:nvSpPr>
        <p:spPr>
          <a:xfrm>
            <a:off x="6686947" y="2624043"/>
            <a:ext cx="1874421" cy="830997"/>
          </a:xfrm>
          <a:prstGeom prst="rect">
            <a:avLst/>
          </a:prstGeom>
          <a:noFill/>
        </p:spPr>
        <p:txBody>
          <a:bodyPr wrap="square" rtlCol="0" anchor="t" anchorCtr="0">
            <a:spAutoFit/>
          </a:bodyPr>
          <a:lstStyle/>
          <a:p>
            <a:pPr algn="ctr"/>
            <a:r>
              <a:rPr lang="en-US" sz="4800" dirty="0">
                <a:latin typeface="+mj-lt"/>
                <a:ea typeface="Verdana" panose="020B0604030504040204" pitchFamily="34" charset="0"/>
                <a:cs typeface="Verdana" panose="020B0604030504040204" pitchFamily="34" charset="0"/>
              </a:rPr>
              <a:t>96.65</a:t>
            </a:r>
          </a:p>
        </p:txBody>
      </p:sp>
      <p:sp>
        <p:nvSpPr>
          <p:cNvPr id="34" name="1 Chart Title">
            <a:extLst>
              <a:ext uri="{FF2B5EF4-FFF2-40B4-BE49-F238E27FC236}">
                <a16:creationId xmlns:a16="http://schemas.microsoft.com/office/drawing/2014/main" id="{E84D7533-D4CC-4508-9F8F-5F5982C19100}"/>
              </a:ext>
            </a:extLst>
          </p:cNvPr>
          <p:cNvSpPr txBox="1"/>
          <p:nvPr/>
        </p:nvSpPr>
        <p:spPr>
          <a:xfrm>
            <a:off x="6515998" y="9258301"/>
            <a:ext cx="2332370" cy="1061829"/>
          </a:xfrm>
          <a:prstGeom prst="rect">
            <a:avLst/>
          </a:prstGeom>
          <a:noFill/>
        </p:spPr>
        <p:txBody>
          <a:bodyPr wrap="square" rtlCol="0" anchor="t" anchorCtr="0">
            <a:spAutoFit/>
          </a:bodyPr>
          <a:lstStyle/>
          <a:p>
            <a:pPr algn="ctr"/>
            <a:r>
              <a:rPr lang="en-US" sz="3150" dirty="0">
                <a:latin typeface="+mj-lt"/>
                <a:ea typeface="Verdana" panose="020B0604030504040204" pitchFamily="34" charset="0"/>
                <a:cs typeface="Verdana" panose="020B0604030504040204" pitchFamily="34" charset="0"/>
              </a:rPr>
              <a:t>LOGISTIC REGRESSION</a:t>
            </a:r>
          </a:p>
        </p:txBody>
      </p:sp>
      <p:graphicFrame>
        <p:nvGraphicFramePr>
          <p:cNvPr id="36" name="1 Top Donut Chart">
            <a:extLst>
              <a:ext uri="{FF2B5EF4-FFF2-40B4-BE49-F238E27FC236}">
                <a16:creationId xmlns:a16="http://schemas.microsoft.com/office/drawing/2014/main" id="{161F809A-4815-4692-94C0-6AF78D6DA8C6}"/>
              </a:ext>
            </a:extLst>
          </p:cNvPr>
          <p:cNvGraphicFramePr/>
          <p:nvPr/>
        </p:nvGraphicFramePr>
        <p:xfrm>
          <a:off x="3314700" y="1652857"/>
          <a:ext cx="2817057" cy="2817056"/>
        </p:xfrm>
        <a:graphic>
          <a:graphicData uri="http://schemas.openxmlformats.org/drawingml/2006/chart">
            <c:chart xmlns:c="http://schemas.openxmlformats.org/drawingml/2006/chart" xmlns:r="http://schemas.openxmlformats.org/officeDocument/2006/relationships" r:id="rId5"/>
          </a:graphicData>
        </a:graphic>
      </p:graphicFrame>
      <p:sp>
        <p:nvSpPr>
          <p:cNvPr id="37" name="1 Donut Number">
            <a:extLst>
              <a:ext uri="{FF2B5EF4-FFF2-40B4-BE49-F238E27FC236}">
                <a16:creationId xmlns:a16="http://schemas.microsoft.com/office/drawing/2014/main" id="{5CD35861-3845-4D43-9469-1304FBB9F5A6}"/>
              </a:ext>
            </a:extLst>
          </p:cNvPr>
          <p:cNvSpPr txBox="1"/>
          <p:nvPr/>
        </p:nvSpPr>
        <p:spPr>
          <a:xfrm>
            <a:off x="3542624" y="2633492"/>
            <a:ext cx="2311688" cy="830997"/>
          </a:xfrm>
          <a:prstGeom prst="rect">
            <a:avLst/>
          </a:prstGeom>
          <a:noFill/>
        </p:spPr>
        <p:txBody>
          <a:bodyPr wrap="square" rtlCol="0" anchor="t" anchorCtr="0">
            <a:spAutoFit/>
          </a:bodyPr>
          <a:lstStyle/>
          <a:p>
            <a:pPr algn="ctr"/>
            <a:r>
              <a:rPr lang="en-US" sz="4800" dirty="0">
                <a:latin typeface="+mj-lt"/>
                <a:ea typeface="Verdana" panose="020B0604030504040204" pitchFamily="34" charset="0"/>
                <a:cs typeface="Helvetica" panose="020B0604020202020204" pitchFamily="34" charset="0"/>
              </a:rPr>
              <a:t>97.77</a:t>
            </a:r>
          </a:p>
        </p:txBody>
      </p:sp>
      <p:sp>
        <p:nvSpPr>
          <p:cNvPr id="38" name="1 Chart Title">
            <a:extLst>
              <a:ext uri="{FF2B5EF4-FFF2-40B4-BE49-F238E27FC236}">
                <a16:creationId xmlns:a16="http://schemas.microsoft.com/office/drawing/2014/main" id="{7E90E3BC-4036-428E-8478-A12E39788EE4}"/>
              </a:ext>
            </a:extLst>
          </p:cNvPr>
          <p:cNvSpPr txBox="1"/>
          <p:nvPr/>
        </p:nvSpPr>
        <p:spPr>
          <a:xfrm>
            <a:off x="3543301" y="9258301"/>
            <a:ext cx="2332370" cy="577081"/>
          </a:xfrm>
          <a:prstGeom prst="rect">
            <a:avLst/>
          </a:prstGeom>
          <a:noFill/>
        </p:spPr>
        <p:txBody>
          <a:bodyPr wrap="square" rtlCol="0" anchor="t" anchorCtr="0">
            <a:spAutoFit/>
          </a:bodyPr>
          <a:lstStyle/>
          <a:p>
            <a:pPr algn="ctr"/>
            <a:r>
              <a:rPr lang="en-US" sz="3150" dirty="0">
                <a:latin typeface="+mj-lt"/>
                <a:ea typeface="Verdana" panose="020B0604030504040204" pitchFamily="34" charset="0"/>
                <a:cs typeface="Verdana" panose="020B0604030504040204" pitchFamily="34" charset="0"/>
              </a:rPr>
              <a:t>SVM RBF</a:t>
            </a:r>
          </a:p>
        </p:txBody>
      </p:sp>
      <p:cxnSp>
        <p:nvCxnSpPr>
          <p:cNvPr id="41" name="Straight Connector 40">
            <a:extLst>
              <a:ext uri="{FF2B5EF4-FFF2-40B4-BE49-F238E27FC236}">
                <a16:creationId xmlns:a16="http://schemas.microsoft.com/office/drawing/2014/main" id="{7D319FE4-A10A-4362-BD83-4563C27FCF03}"/>
              </a:ext>
            </a:extLst>
          </p:cNvPr>
          <p:cNvCxnSpPr>
            <a:cxnSpLocks/>
          </p:cNvCxnSpPr>
          <p:nvPr/>
        </p:nvCxnSpPr>
        <p:spPr>
          <a:xfrm>
            <a:off x="0" y="9029700"/>
            <a:ext cx="1828800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60E823DE-3C1D-4D84-8CDB-96C9E2FAEC11}"/>
              </a:ext>
            </a:extLst>
          </p:cNvPr>
          <p:cNvSpPr/>
          <p:nvPr/>
        </p:nvSpPr>
        <p:spPr>
          <a:xfrm>
            <a:off x="4436307" y="8801100"/>
            <a:ext cx="457200" cy="4572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9" name="TextBox 38">
            <a:extLst>
              <a:ext uri="{FF2B5EF4-FFF2-40B4-BE49-F238E27FC236}">
                <a16:creationId xmlns:a16="http://schemas.microsoft.com/office/drawing/2014/main" id="{CC320A7A-E752-42D2-9EDE-68258364C6D3}"/>
              </a:ext>
            </a:extLst>
          </p:cNvPr>
          <p:cNvSpPr txBox="1"/>
          <p:nvPr/>
        </p:nvSpPr>
        <p:spPr>
          <a:xfrm rot="21584867">
            <a:off x="-110766" y="6232083"/>
            <a:ext cx="4713702" cy="830997"/>
          </a:xfrm>
          <a:prstGeom prst="rect">
            <a:avLst/>
          </a:prstGeom>
          <a:noFill/>
          <a:ln>
            <a:noFill/>
          </a:ln>
        </p:spPr>
        <p:txBody>
          <a:bodyPr wrap="square" rtlCol="0">
            <a:spAutoFit/>
          </a:bodyPr>
          <a:lstStyle/>
          <a:p>
            <a:pPr algn="ctr"/>
            <a:r>
              <a:rPr lang="en-US" sz="4800" spc="2250" dirty="0">
                <a:ln w="44450">
                  <a:noFill/>
                  <a:round/>
                </a:ln>
                <a:solidFill>
                  <a:schemeClr val="accent1"/>
                </a:solidFill>
                <a:latin typeface="Oswald" panose="02000303000000000000" pitchFamily="2" charset="0"/>
                <a:ea typeface="Tahoma" panose="020B0604030504040204" pitchFamily="34" charset="0"/>
                <a:cs typeface="Tahoma" panose="020B0604030504040204" pitchFamily="34" charset="0"/>
              </a:rPr>
              <a:t>RESULTS</a:t>
            </a:r>
            <a:endParaRPr lang="en-US" sz="4800" spc="2250" dirty="0">
              <a:ln w="44450">
                <a:noFill/>
                <a:round/>
              </a:ln>
              <a:solidFill>
                <a:schemeClr val="bg1">
                  <a:lumMod val="95000"/>
                </a:schemeClr>
              </a:solidFill>
              <a:latin typeface="Oswald" panose="02000303000000000000" pitchFamily="2" charset="0"/>
              <a:ea typeface="Tahoma" panose="020B0604030504040204" pitchFamily="34" charset="0"/>
              <a:cs typeface="Tahoma" panose="020B0604030504040204" pitchFamily="34" charset="0"/>
            </a:endParaRPr>
          </a:p>
        </p:txBody>
      </p:sp>
      <p:sp>
        <p:nvSpPr>
          <p:cNvPr id="47" name="Diamond 46">
            <a:extLst>
              <a:ext uri="{FF2B5EF4-FFF2-40B4-BE49-F238E27FC236}">
                <a16:creationId xmlns:a16="http://schemas.microsoft.com/office/drawing/2014/main" id="{88391C18-F7E8-4513-92CF-8F12A67F2900}"/>
              </a:ext>
            </a:extLst>
          </p:cNvPr>
          <p:cNvSpPr/>
          <p:nvPr/>
        </p:nvSpPr>
        <p:spPr>
          <a:xfrm>
            <a:off x="10366329" y="8805876"/>
            <a:ext cx="457200" cy="4572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3" name="Diamond 42">
            <a:extLst>
              <a:ext uri="{FF2B5EF4-FFF2-40B4-BE49-F238E27FC236}">
                <a16:creationId xmlns:a16="http://schemas.microsoft.com/office/drawing/2014/main" id="{F707338F-5A6B-4B40-9705-D458E3091667}"/>
              </a:ext>
            </a:extLst>
          </p:cNvPr>
          <p:cNvSpPr/>
          <p:nvPr/>
        </p:nvSpPr>
        <p:spPr>
          <a:xfrm>
            <a:off x="7400778" y="8801100"/>
            <a:ext cx="457200" cy="4572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9" name="Diamond 48">
            <a:extLst>
              <a:ext uri="{FF2B5EF4-FFF2-40B4-BE49-F238E27FC236}">
                <a16:creationId xmlns:a16="http://schemas.microsoft.com/office/drawing/2014/main" id="{A9A683CB-42D8-49BD-BEF2-B111A49E7879}"/>
              </a:ext>
            </a:extLst>
          </p:cNvPr>
          <p:cNvSpPr/>
          <p:nvPr/>
        </p:nvSpPr>
        <p:spPr>
          <a:xfrm>
            <a:off x="13278384" y="8816427"/>
            <a:ext cx="457200" cy="4572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0" name="Rectangle 49">
            <a:extLst>
              <a:ext uri="{FF2B5EF4-FFF2-40B4-BE49-F238E27FC236}">
                <a16:creationId xmlns:a16="http://schemas.microsoft.com/office/drawing/2014/main" id="{D9FC14E0-61C6-473C-8E39-6434AA68C676}"/>
              </a:ext>
            </a:extLst>
          </p:cNvPr>
          <p:cNvSpPr/>
          <p:nvPr/>
        </p:nvSpPr>
        <p:spPr>
          <a:xfrm>
            <a:off x="14095379" y="4572000"/>
            <a:ext cx="4229100" cy="3886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51" name="TextBox 50">
            <a:extLst>
              <a:ext uri="{FF2B5EF4-FFF2-40B4-BE49-F238E27FC236}">
                <a16:creationId xmlns:a16="http://schemas.microsoft.com/office/drawing/2014/main" id="{81D154D6-09A4-4F23-982E-8779551A5889}"/>
              </a:ext>
            </a:extLst>
          </p:cNvPr>
          <p:cNvSpPr txBox="1"/>
          <p:nvPr/>
        </p:nvSpPr>
        <p:spPr>
          <a:xfrm>
            <a:off x="14287500" y="5829301"/>
            <a:ext cx="3886200" cy="923330"/>
          </a:xfrm>
          <a:prstGeom prst="rect">
            <a:avLst/>
          </a:prstGeom>
          <a:noFill/>
          <a:ln>
            <a:noFill/>
          </a:ln>
        </p:spPr>
        <p:txBody>
          <a:bodyPr wrap="square" rtlCol="0">
            <a:spAutoFit/>
          </a:bodyPr>
          <a:lstStyle/>
          <a:p>
            <a:pPr algn="ctr"/>
            <a:r>
              <a:rPr lang="en-US" sz="1800" spc="150" dirty="0">
                <a:ln w="19050">
                  <a:noFill/>
                  <a:round/>
                </a:ln>
                <a:solidFill>
                  <a:schemeClr val="bg1">
                    <a:lumMod val="95000"/>
                  </a:schemeClr>
                </a:solidFill>
                <a:latin typeface="Segoe UI" panose="020B0502040204020203" pitchFamily="34" charset="0"/>
                <a:ea typeface="Tahoma" panose="020B0604030504040204" pitchFamily="34" charset="0"/>
                <a:cs typeface="Segoe UI" panose="020B0502040204020203" pitchFamily="34" charset="0"/>
              </a:rPr>
              <a:t>TOP 4 ACCURACY SCORES GIVEN B</a:t>
            </a:r>
            <a:r>
              <a:rPr lang="en-US" spc="150" dirty="0">
                <a:ln w="19050">
                  <a:noFill/>
                  <a:round/>
                </a:ln>
                <a:solidFill>
                  <a:schemeClr val="bg1">
                    <a:lumMod val="95000"/>
                  </a:schemeClr>
                </a:solidFill>
                <a:latin typeface="Segoe UI" panose="020B0502040204020203" pitchFamily="34" charset="0"/>
                <a:ea typeface="Tahoma" panose="020B0604030504040204" pitchFamily="34" charset="0"/>
                <a:cs typeface="Segoe UI" panose="020B0502040204020203" pitchFamily="34" charset="0"/>
              </a:rPr>
              <a:t>Y PREDICTION MODELS</a:t>
            </a:r>
            <a:r>
              <a:rPr lang="en-US" sz="1800" spc="150" dirty="0">
                <a:ln w="19050">
                  <a:noFill/>
                  <a:round/>
                </a:ln>
                <a:solidFill>
                  <a:schemeClr val="bg1">
                    <a:lumMod val="95000"/>
                  </a:schemeClr>
                </a:solidFill>
                <a:latin typeface="Segoe UI" panose="020B0502040204020203" pitchFamily="34" charset="0"/>
                <a:ea typeface="Tahoma" panose="020B0604030504040204" pitchFamily="34" charset="0"/>
                <a:cs typeface="Segoe UI" panose="020B0502040204020203" pitchFamily="34" charset="0"/>
              </a:rPr>
              <a:t>.</a:t>
            </a:r>
          </a:p>
        </p:txBody>
      </p:sp>
      <p:sp>
        <p:nvSpPr>
          <p:cNvPr id="53" name="TextBox 52">
            <a:extLst>
              <a:ext uri="{FF2B5EF4-FFF2-40B4-BE49-F238E27FC236}">
                <a16:creationId xmlns:a16="http://schemas.microsoft.com/office/drawing/2014/main" id="{9417E4F9-25CE-4D88-97DC-A61BBFB4C8D4}"/>
              </a:ext>
            </a:extLst>
          </p:cNvPr>
          <p:cNvSpPr txBox="1"/>
          <p:nvPr/>
        </p:nvSpPr>
        <p:spPr>
          <a:xfrm>
            <a:off x="1028700" y="941228"/>
            <a:ext cx="3200400" cy="877163"/>
          </a:xfrm>
          <a:prstGeom prst="rect">
            <a:avLst/>
          </a:prstGeom>
          <a:noFill/>
          <a:ln>
            <a:noFill/>
          </a:ln>
        </p:spPr>
        <p:txBody>
          <a:bodyPr wrap="square" rtlCol="0">
            <a:spAutoFit/>
          </a:bodyPr>
          <a:lstStyle/>
          <a:p>
            <a:pPr algn="ctr"/>
            <a:r>
              <a:rPr lang="en-US" sz="1800" b="1" spc="150" dirty="0">
                <a:ln w="19050">
                  <a:noFill/>
                  <a:round/>
                </a:ln>
                <a:solidFill>
                  <a:schemeClr val="accent1">
                    <a:lumMod val="75000"/>
                  </a:schemeClr>
                </a:solidFill>
                <a:latin typeface="Segoe UI" panose="020B0502040204020203" pitchFamily="34" charset="0"/>
                <a:ea typeface="Tahoma" panose="020B0604030504040204" pitchFamily="34" charset="0"/>
                <a:cs typeface="Segoe UI" panose="020B0502040204020203" pitchFamily="34" charset="0"/>
              </a:rPr>
              <a:t>NUMBER OF FEATURES</a:t>
            </a:r>
          </a:p>
          <a:p>
            <a:pPr algn="ctr"/>
            <a:endPar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endParaRPr>
          </a:p>
          <a:p>
            <a:pPr algn="ctr"/>
            <a:r>
              <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rPr>
              <a:t> </a:t>
            </a:r>
            <a:r>
              <a:rPr lang="en-US" sz="1650" spc="150" dirty="0">
                <a:ln w="19050">
                  <a:noFill/>
                  <a:round/>
                </a:ln>
                <a:latin typeface="Segoe UI" panose="020B0502040204020203" pitchFamily="34" charset="0"/>
                <a:ea typeface="Tahoma" panose="020B0604030504040204" pitchFamily="34" charset="0"/>
                <a:cs typeface="Segoe UI" panose="020B0502040204020203" pitchFamily="34" charset="0"/>
              </a:rPr>
              <a:t>Used top 500 features </a:t>
            </a:r>
          </a:p>
        </p:txBody>
      </p:sp>
      <p:sp>
        <p:nvSpPr>
          <p:cNvPr id="55" name="TextBox 54">
            <a:extLst>
              <a:ext uri="{FF2B5EF4-FFF2-40B4-BE49-F238E27FC236}">
                <a16:creationId xmlns:a16="http://schemas.microsoft.com/office/drawing/2014/main" id="{04EA2C8F-C416-4898-ABDF-A2BD0ED8BAEE}"/>
              </a:ext>
            </a:extLst>
          </p:cNvPr>
          <p:cNvSpPr txBox="1"/>
          <p:nvPr/>
        </p:nvSpPr>
        <p:spPr>
          <a:xfrm>
            <a:off x="14146306" y="941228"/>
            <a:ext cx="3200400" cy="877163"/>
          </a:xfrm>
          <a:prstGeom prst="rect">
            <a:avLst/>
          </a:prstGeom>
          <a:noFill/>
          <a:ln>
            <a:noFill/>
          </a:ln>
        </p:spPr>
        <p:txBody>
          <a:bodyPr wrap="square" rtlCol="0">
            <a:spAutoFit/>
          </a:bodyPr>
          <a:lstStyle/>
          <a:p>
            <a:pPr algn="ctr"/>
            <a:r>
              <a:rPr lang="en-US" b="1" spc="150" dirty="0">
                <a:ln w="19050">
                  <a:noFill/>
                  <a:round/>
                </a:ln>
                <a:solidFill>
                  <a:schemeClr val="accent4"/>
                </a:solidFill>
                <a:latin typeface="Segoe UI" panose="020B0502040204020203" pitchFamily="34" charset="0"/>
                <a:ea typeface="Tahoma" panose="020B0604030504040204" pitchFamily="34" charset="0"/>
                <a:cs typeface="Segoe UI" panose="020B0502040204020203" pitchFamily="34" charset="0"/>
              </a:rPr>
              <a:t>NUMBER OF FEATURES</a:t>
            </a:r>
          </a:p>
          <a:p>
            <a:pPr algn="ctr"/>
            <a:endPar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endParaRPr>
          </a:p>
          <a:p>
            <a:pPr algn="ctr"/>
            <a:r>
              <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rPr>
              <a:t> </a:t>
            </a:r>
            <a:r>
              <a:rPr lang="en-US" sz="1650" spc="150" dirty="0">
                <a:ln w="19050">
                  <a:noFill/>
                  <a:round/>
                </a:ln>
                <a:latin typeface="Segoe UI" panose="020B0502040204020203" pitchFamily="34" charset="0"/>
                <a:ea typeface="Tahoma" panose="020B0604030504040204" pitchFamily="34" charset="0"/>
                <a:cs typeface="Segoe UI" panose="020B0502040204020203" pitchFamily="34" charset="0"/>
              </a:rPr>
              <a:t>Used top 2100 features</a:t>
            </a:r>
          </a:p>
        </p:txBody>
      </p:sp>
      <p:sp>
        <p:nvSpPr>
          <p:cNvPr id="56" name="TextBox 55">
            <a:extLst>
              <a:ext uri="{FF2B5EF4-FFF2-40B4-BE49-F238E27FC236}">
                <a16:creationId xmlns:a16="http://schemas.microsoft.com/office/drawing/2014/main" id="{1599C5BC-0550-4B2F-B96D-5711D10345A2}"/>
              </a:ext>
            </a:extLst>
          </p:cNvPr>
          <p:cNvSpPr txBox="1"/>
          <p:nvPr/>
        </p:nvSpPr>
        <p:spPr>
          <a:xfrm>
            <a:off x="6057900" y="255428"/>
            <a:ext cx="3200400" cy="877163"/>
          </a:xfrm>
          <a:prstGeom prst="rect">
            <a:avLst/>
          </a:prstGeom>
          <a:noFill/>
          <a:ln>
            <a:noFill/>
          </a:ln>
        </p:spPr>
        <p:txBody>
          <a:bodyPr wrap="square" rtlCol="0">
            <a:spAutoFit/>
          </a:bodyPr>
          <a:lstStyle/>
          <a:p>
            <a:pPr algn="ctr"/>
            <a:r>
              <a:rPr lang="en-US" b="1" spc="150" dirty="0">
                <a:ln w="19050">
                  <a:noFill/>
                  <a:round/>
                </a:ln>
                <a:solidFill>
                  <a:schemeClr val="accent3"/>
                </a:solidFill>
                <a:latin typeface="Segoe UI" panose="020B0502040204020203" pitchFamily="34" charset="0"/>
                <a:ea typeface="Tahoma" panose="020B0604030504040204" pitchFamily="34" charset="0"/>
                <a:cs typeface="Segoe UI" panose="020B0502040204020203" pitchFamily="34" charset="0"/>
              </a:rPr>
              <a:t>NUMBER OF FEATURES</a:t>
            </a:r>
          </a:p>
          <a:p>
            <a:pPr algn="ctr"/>
            <a:endPar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endParaRPr>
          </a:p>
          <a:p>
            <a:pPr algn="ctr"/>
            <a:r>
              <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rPr>
              <a:t> </a:t>
            </a:r>
            <a:r>
              <a:rPr lang="en-US" sz="1650" spc="150" dirty="0">
                <a:ln w="19050">
                  <a:noFill/>
                  <a:round/>
                </a:ln>
                <a:latin typeface="Segoe UI" panose="020B0502040204020203" pitchFamily="34" charset="0"/>
                <a:ea typeface="Tahoma" panose="020B0604030504040204" pitchFamily="34" charset="0"/>
                <a:cs typeface="Segoe UI" panose="020B0502040204020203" pitchFamily="34" charset="0"/>
              </a:rPr>
              <a:t>Used top 1900 features</a:t>
            </a:r>
          </a:p>
        </p:txBody>
      </p:sp>
      <p:sp>
        <p:nvSpPr>
          <p:cNvPr id="57" name="TextBox 56">
            <a:extLst>
              <a:ext uri="{FF2B5EF4-FFF2-40B4-BE49-F238E27FC236}">
                <a16:creationId xmlns:a16="http://schemas.microsoft.com/office/drawing/2014/main" id="{CF6AFED2-AA39-4F14-B0C2-D9074CCE8695}"/>
              </a:ext>
            </a:extLst>
          </p:cNvPr>
          <p:cNvSpPr txBox="1"/>
          <p:nvPr/>
        </p:nvSpPr>
        <p:spPr>
          <a:xfrm>
            <a:off x="10058400" y="255428"/>
            <a:ext cx="3200400" cy="877163"/>
          </a:xfrm>
          <a:prstGeom prst="rect">
            <a:avLst/>
          </a:prstGeom>
          <a:noFill/>
          <a:ln>
            <a:noFill/>
          </a:ln>
        </p:spPr>
        <p:txBody>
          <a:bodyPr wrap="square" rtlCol="0">
            <a:spAutoFit/>
          </a:bodyPr>
          <a:lstStyle/>
          <a:p>
            <a:pPr algn="ctr"/>
            <a:r>
              <a:rPr lang="en-US" b="1" spc="150" dirty="0">
                <a:ln w="19050">
                  <a:noFill/>
                  <a:round/>
                </a:ln>
                <a:solidFill>
                  <a:schemeClr val="accent2">
                    <a:lumMod val="75000"/>
                  </a:schemeClr>
                </a:solidFill>
                <a:latin typeface="Segoe UI" panose="020B0502040204020203" pitchFamily="34" charset="0"/>
                <a:ea typeface="Tahoma" panose="020B0604030504040204" pitchFamily="34" charset="0"/>
                <a:cs typeface="Segoe UI" panose="020B0502040204020203" pitchFamily="34" charset="0"/>
              </a:rPr>
              <a:t>NUMBER OF FEATURES</a:t>
            </a:r>
          </a:p>
          <a:p>
            <a:pPr algn="ctr"/>
            <a:endPar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endParaRPr>
          </a:p>
          <a:p>
            <a:pPr algn="ctr"/>
            <a:r>
              <a:rPr lang="en-US" sz="1650" b="1" spc="150" dirty="0">
                <a:ln w="19050">
                  <a:noFill/>
                  <a:round/>
                </a:ln>
                <a:latin typeface="Segoe UI" panose="020B0502040204020203" pitchFamily="34" charset="0"/>
                <a:ea typeface="Tahoma" panose="020B0604030504040204" pitchFamily="34" charset="0"/>
                <a:cs typeface="Segoe UI" panose="020B0502040204020203" pitchFamily="34" charset="0"/>
              </a:rPr>
              <a:t> </a:t>
            </a:r>
            <a:r>
              <a:rPr lang="en-US" sz="1650" spc="150" dirty="0">
                <a:ln w="19050">
                  <a:noFill/>
                  <a:round/>
                </a:ln>
                <a:latin typeface="Segoe UI" panose="020B0502040204020203" pitchFamily="34" charset="0"/>
                <a:ea typeface="Tahoma" panose="020B0604030504040204" pitchFamily="34" charset="0"/>
                <a:cs typeface="Segoe UI" panose="020B0502040204020203" pitchFamily="34" charset="0"/>
              </a:rPr>
              <a:t>Used top 500 features</a:t>
            </a:r>
          </a:p>
        </p:txBody>
      </p:sp>
      <p:cxnSp>
        <p:nvCxnSpPr>
          <p:cNvPr id="62" name="Straight Connector 61">
            <a:extLst>
              <a:ext uri="{FF2B5EF4-FFF2-40B4-BE49-F238E27FC236}">
                <a16:creationId xmlns:a16="http://schemas.microsoft.com/office/drawing/2014/main" id="{97C7E3FF-DEB7-4CDA-AF6C-A6F8B67035C5}"/>
              </a:ext>
            </a:extLst>
          </p:cNvPr>
          <p:cNvCxnSpPr>
            <a:cxnSpLocks/>
          </p:cNvCxnSpPr>
          <p:nvPr/>
        </p:nvCxnSpPr>
        <p:spPr>
          <a:xfrm>
            <a:off x="342900" y="5734050"/>
            <a:ext cx="34290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51E2A7-378A-454F-909B-E4822DE306C7}"/>
              </a:ext>
            </a:extLst>
          </p:cNvPr>
          <p:cNvCxnSpPr>
            <a:cxnSpLocks/>
          </p:cNvCxnSpPr>
          <p:nvPr/>
        </p:nvCxnSpPr>
        <p:spPr>
          <a:xfrm>
            <a:off x="14516100" y="7429500"/>
            <a:ext cx="3429000"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590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down)">
                                      <p:cBhvr>
                                        <p:cTn id="15" dur="500"/>
                                        <p:tgtEl>
                                          <p:spTgt spid="44"/>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heel(1)">
                                      <p:cBhvr>
                                        <p:cTn id="19" dur="600"/>
                                        <p:tgtEl>
                                          <p:spTgt spid="36"/>
                                        </p:tgtEl>
                                      </p:cBhvr>
                                    </p:animEffect>
                                  </p:childTnLst>
                                </p:cTn>
                              </p:par>
                            </p:childTnLst>
                          </p:cTn>
                        </p:par>
                        <p:par>
                          <p:cTn id="20" fill="hold">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randombar(horizontal)">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00"/>
                                        <p:tgtEl>
                                          <p:spTgt spid="45"/>
                                        </p:tgtEl>
                                      </p:cBhvr>
                                    </p:animEffect>
                                  </p:childTnLst>
                                </p:cTn>
                              </p:par>
                            </p:childTnLst>
                          </p:cTn>
                        </p:par>
                        <p:par>
                          <p:cTn id="40" fill="hold">
                            <p:stCondLst>
                              <p:cond delay="1500"/>
                            </p:stCondLst>
                            <p:childTnLst>
                              <p:par>
                                <p:cTn id="41" presetID="21" presetClass="entr" presetSubtype="1"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heel(1)">
                                      <p:cBhvr>
                                        <p:cTn id="43" dur="600"/>
                                        <p:tgtEl>
                                          <p:spTgt spid="32"/>
                                        </p:tgtEl>
                                      </p:cBhvr>
                                    </p:animEffect>
                                  </p:childTnLst>
                                </p:cTn>
                              </p:par>
                            </p:childTnLst>
                          </p:cTn>
                        </p:par>
                        <p:par>
                          <p:cTn id="44" fill="hold">
                            <p:stCondLst>
                              <p:cond delay="21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randombar(horizontal)">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500"/>
                                        <p:tgtEl>
                                          <p:spTgt spid="46"/>
                                        </p:tgtEl>
                                      </p:cBhvr>
                                    </p:animEffect>
                                  </p:childTnLst>
                                </p:cTn>
                              </p:par>
                            </p:childTnLst>
                          </p:cTn>
                        </p:par>
                        <p:par>
                          <p:cTn id="64" fill="hold">
                            <p:stCondLst>
                              <p:cond delay="1500"/>
                            </p:stCondLst>
                            <p:childTnLst>
                              <p:par>
                                <p:cTn id="65" presetID="21" presetClass="entr" presetSubtype="1"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heel(1)">
                                      <p:cBhvr>
                                        <p:cTn id="67" dur="600"/>
                                        <p:tgtEl>
                                          <p:spTgt spid="28"/>
                                        </p:tgtEl>
                                      </p:cBhvr>
                                    </p:animEffect>
                                  </p:childTnLst>
                                </p:cTn>
                              </p:par>
                            </p:childTnLst>
                          </p:cTn>
                        </p:par>
                        <p:par>
                          <p:cTn id="68" fill="hold">
                            <p:stCondLst>
                              <p:cond delay="21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randombar(horizontal)">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par>
                          <p:cTn id="84" fill="hold">
                            <p:stCondLst>
                              <p:cond delay="1000"/>
                            </p:stCondLst>
                            <p:childTnLst>
                              <p:par>
                                <p:cTn id="85" presetID="22" presetClass="entr" presetSubtype="4"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ipe(down)">
                                      <p:cBhvr>
                                        <p:cTn id="87" dur="500"/>
                                        <p:tgtEl>
                                          <p:spTgt spid="48"/>
                                        </p:tgtEl>
                                      </p:cBhvr>
                                    </p:animEffect>
                                  </p:childTnLst>
                                </p:cTn>
                              </p:par>
                            </p:childTnLst>
                          </p:cTn>
                        </p:par>
                        <p:par>
                          <p:cTn id="88" fill="hold">
                            <p:stCondLst>
                              <p:cond delay="1500"/>
                            </p:stCondLst>
                            <p:childTnLst>
                              <p:par>
                                <p:cTn id="89" presetID="21" presetClass="entr" presetSubtype="1"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heel(1)">
                                      <p:cBhvr>
                                        <p:cTn id="91" dur="600"/>
                                        <p:tgtEl>
                                          <p:spTgt spid="21"/>
                                        </p:tgtEl>
                                      </p:cBhvr>
                                    </p:animEffect>
                                  </p:childTnLst>
                                </p:cTn>
                              </p:par>
                            </p:childTnLst>
                          </p:cTn>
                        </p:par>
                        <p:par>
                          <p:cTn id="92" fill="hold">
                            <p:stCondLst>
                              <p:cond delay="2100"/>
                            </p:stCondLst>
                            <p:childTnLst>
                              <p:par>
                                <p:cTn id="93" presetID="10"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randombar(horizontal)">
                                      <p:cBhvr>
                                        <p:cTn id="9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2" grpId="0"/>
      <p:bldP spid="23" grpId="0"/>
      <p:bldGraphic spid="28" grpId="0">
        <p:bldAsOne/>
      </p:bldGraphic>
      <p:bldP spid="29" grpId="0"/>
      <p:bldP spid="30" grpId="0"/>
      <p:bldGraphic spid="32" grpId="0">
        <p:bldAsOne/>
      </p:bldGraphic>
      <p:bldP spid="33" grpId="0"/>
      <p:bldP spid="34" grpId="0"/>
      <p:bldGraphic spid="36" grpId="0">
        <p:bldAsOne/>
      </p:bldGraphic>
      <p:bldP spid="37" grpId="0"/>
      <p:bldP spid="38" grpId="0"/>
      <p:bldP spid="42" grpId="0" animBg="1"/>
      <p:bldP spid="47" grpId="0" animBg="1"/>
      <p:bldP spid="43" grpId="0" animBg="1"/>
      <p:bldP spid="49" grpId="0" animBg="1"/>
      <p:bldP spid="53" grpId="0"/>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BCCB93-7BAE-402D-B335-8129C9EEC0D1}"/>
              </a:ext>
            </a:extLst>
          </p:cNvPr>
          <p:cNvGrpSpPr/>
          <p:nvPr/>
        </p:nvGrpSpPr>
        <p:grpSpPr>
          <a:xfrm>
            <a:off x="9256252" y="6179732"/>
            <a:ext cx="5075901" cy="3433814"/>
            <a:chOff x="9865852" y="6264848"/>
            <a:chExt cx="4262387" cy="2883477"/>
          </a:xfrm>
        </p:grpSpPr>
        <p:sp>
          <p:nvSpPr>
            <p:cNvPr id="14" name="Freeform 5"/>
            <p:cNvSpPr>
              <a:spLocks/>
            </p:cNvSpPr>
            <p:nvPr/>
          </p:nvSpPr>
          <p:spPr bwMode="auto">
            <a:xfrm>
              <a:off x="9865852" y="6264848"/>
              <a:ext cx="4262387" cy="2883477"/>
            </a:xfrm>
            <a:custGeom>
              <a:avLst/>
              <a:gdLst>
                <a:gd name="T0" fmla="*/ 3432 w 10074"/>
                <a:gd name="T1" fmla="*/ 0 h 6815"/>
                <a:gd name="T2" fmla="*/ 0 w 10074"/>
                <a:gd name="T3" fmla="*/ 1111 h 6815"/>
                <a:gd name="T4" fmla="*/ 92 w 10074"/>
                <a:gd name="T5" fmla="*/ 1972 h 6815"/>
                <a:gd name="T6" fmla="*/ 6298 w 10074"/>
                <a:gd name="T7" fmla="*/ 6815 h 6815"/>
                <a:gd name="T8" fmla="*/ 10034 w 10074"/>
                <a:gd name="T9" fmla="*/ 4966 h 6815"/>
                <a:gd name="T10" fmla="*/ 10074 w 10074"/>
                <a:gd name="T11" fmla="*/ 3988 h 6815"/>
                <a:gd name="T12" fmla="*/ 3432 w 10074"/>
                <a:gd name="T13" fmla="*/ 0 h 6815"/>
              </a:gdLst>
              <a:ahLst/>
              <a:cxnLst>
                <a:cxn ang="0">
                  <a:pos x="T0" y="T1"/>
                </a:cxn>
                <a:cxn ang="0">
                  <a:pos x="T2" y="T3"/>
                </a:cxn>
                <a:cxn ang="0">
                  <a:pos x="T4" y="T5"/>
                </a:cxn>
                <a:cxn ang="0">
                  <a:pos x="T6" y="T7"/>
                </a:cxn>
                <a:cxn ang="0">
                  <a:pos x="T8" y="T9"/>
                </a:cxn>
                <a:cxn ang="0">
                  <a:pos x="T10" y="T11"/>
                </a:cxn>
                <a:cxn ang="0">
                  <a:pos x="T12" y="T13"/>
                </a:cxn>
              </a:cxnLst>
              <a:rect l="0" t="0" r="r" b="b"/>
              <a:pathLst>
                <a:path w="10074" h="6815">
                  <a:moveTo>
                    <a:pt x="3432" y="0"/>
                  </a:moveTo>
                  <a:lnTo>
                    <a:pt x="0" y="1111"/>
                  </a:lnTo>
                  <a:lnTo>
                    <a:pt x="92" y="1972"/>
                  </a:lnTo>
                  <a:lnTo>
                    <a:pt x="6298" y="6815"/>
                  </a:lnTo>
                  <a:lnTo>
                    <a:pt x="10034" y="4966"/>
                  </a:lnTo>
                  <a:lnTo>
                    <a:pt x="10074" y="3988"/>
                  </a:lnTo>
                  <a:lnTo>
                    <a:pt x="3432" y="0"/>
                  </a:lnTo>
                  <a:close/>
                </a:path>
              </a:pathLst>
            </a:custGeom>
            <a:solidFill>
              <a:schemeClr val="accent1">
                <a:lumMod val="60000"/>
                <a:lumOff val="40000"/>
                <a:alpha val="99000"/>
              </a:schemeClr>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22" name="Freeform 13"/>
            <p:cNvSpPr>
              <a:spLocks/>
            </p:cNvSpPr>
            <p:nvPr/>
          </p:nvSpPr>
          <p:spPr bwMode="auto">
            <a:xfrm>
              <a:off x="9865852" y="6734920"/>
              <a:ext cx="2664734" cy="2413405"/>
            </a:xfrm>
            <a:custGeom>
              <a:avLst/>
              <a:gdLst>
                <a:gd name="T0" fmla="*/ 0 w 6298"/>
                <a:gd name="T1" fmla="*/ 0 h 5704"/>
                <a:gd name="T2" fmla="*/ 6286 w 6298"/>
                <a:gd name="T3" fmla="*/ 4666 h 5704"/>
                <a:gd name="T4" fmla="*/ 6298 w 6298"/>
                <a:gd name="T5" fmla="*/ 5704 h 5704"/>
                <a:gd name="T6" fmla="*/ 92 w 6298"/>
                <a:gd name="T7" fmla="*/ 861 h 5704"/>
                <a:gd name="T8" fmla="*/ 0 w 6298"/>
                <a:gd name="T9" fmla="*/ 0 h 5704"/>
              </a:gdLst>
              <a:ahLst/>
              <a:cxnLst>
                <a:cxn ang="0">
                  <a:pos x="T0" y="T1"/>
                </a:cxn>
                <a:cxn ang="0">
                  <a:pos x="T2" y="T3"/>
                </a:cxn>
                <a:cxn ang="0">
                  <a:pos x="T4" y="T5"/>
                </a:cxn>
                <a:cxn ang="0">
                  <a:pos x="T6" y="T7"/>
                </a:cxn>
                <a:cxn ang="0">
                  <a:pos x="T8" y="T9"/>
                </a:cxn>
              </a:cxnLst>
              <a:rect l="0" t="0" r="r" b="b"/>
              <a:pathLst>
                <a:path w="6298" h="5704">
                  <a:moveTo>
                    <a:pt x="0" y="0"/>
                  </a:moveTo>
                  <a:lnTo>
                    <a:pt x="6286" y="4666"/>
                  </a:lnTo>
                  <a:lnTo>
                    <a:pt x="6298" y="5704"/>
                  </a:lnTo>
                  <a:lnTo>
                    <a:pt x="92" y="861"/>
                  </a:lnTo>
                  <a:lnTo>
                    <a:pt x="0" y="0"/>
                  </a:lnTo>
                  <a:close/>
                </a:path>
              </a:pathLst>
            </a:custGeom>
            <a:solidFill>
              <a:schemeClr val="accent1">
                <a:lumMod val="40000"/>
                <a:lumOff val="60000"/>
              </a:schemeClr>
            </a:solidFill>
            <a:ln>
              <a:noFill/>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23" name="Freeform 14"/>
            <p:cNvSpPr>
              <a:spLocks/>
            </p:cNvSpPr>
            <p:nvPr/>
          </p:nvSpPr>
          <p:spPr bwMode="auto">
            <a:xfrm>
              <a:off x="12525507" y="7952200"/>
              <a:ext cx="1602731" cy="1196125"/>
            </a:xfrm>
            <a:custGeom>
              <a:avLst/>
              <a:gdLst>
                <a:gd name="T0" fmla="*/ 3788 w 3788"/>
                <a:gd name="T1" fmla="*/ 0 h 2827"/>
                <a:gd name="T2" fmla="*/ 0 w 3788"/>
                <a:gd name="T3" fmla="*/ 1789 h 2827"/>
                <a:gd name="T4" fmla="*/ 12 w 3788"/>
                <a:gd name="T5" fmla="*/ 2827 h 2827"/>
                <a:gd name="T6" fmla="*/ 3748 w 3788"/>
                <a:gd name="T7" fmla="*/ 978 h 2827"/>
                <a:gd name="T8" fmla="*/ 3788 w 3788"/>
                <a:gd name="T9" fmla="*/ 0 h 2827"/>
                <a:gd name="T10" fmla="*/ 3788 w 3788"/>
                <a:gd name="T11" fmla="*/ 0 h 2827"/>
              </a:gdLst>
              <a:ahLst/>
              <a:cxnLst>
                <a:cxn ang="0">
                  <a:pos x="T0" y="T1"/>
                </a:cxn>
                <a:cxn ang="0">
                  <a:pos x="T2" y="T3"/>
                </a:cxn>
                <a:cxn ang="0">
                  <a:pos x="T4" y="T5"/>
                </a:cxn>
                <a:cxn ang="0">
                  <a:pos x="T6" y="T7"/>
                </a:cxn>
                <a:cxn ang="0">
                  <a:pos x="T8" y="T9"/>
                </a:cxn>
                <a:cxn ang="0">
                  <a:pos x="T10" y="T11"/>
                </a:cxn>
              </a:cxnLst>
              <a:rect l="0" t="0" r="r" b="b"/>
              <a:pathLst>
                <a:path w="3788" h="2827">
                  <a:moveTo>
                    <a:pt x="3788" y="0"/>
                  </a:moveTo>
                  <a:lnTo>
                    <a:pt x="0" y="1789"/>
                  </a:lnTo>
                  <a:lnTo>
                    <a:pt x="12" y="2827"/>
                  </a:lnTo>
                  <a:lnTo>
                    <a:pt x="3748" y="978"/>
                  </a:lnTo>
                  <a:lnTo>
                    <a:pt x="3788" y="0"/>
                  </a:lnTo>
                  <a:lnTo>
                    <a:pt x="3788" y="0"/>
                  </a:lnTo>
                  <a:close/>
                </a:path>
              </a:pathLst>
            </a:custGeom>
            <a:solidFill>
              <a:schemeClr val="accent1"/>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grpSp>
      <p:grpSp>
        <p:nvGrpSpPr>
          <p:cNvPr id="7" name="Group 6">
            <a:extLst>
              <a:ext uri="{FF2B5EF4-FFF2-40B4-BE49-F238E27FC236}">
                <a16:creationId xmlns:a16="http://schemas.microsoft.com/office/drawing/2014/main" id="{102BDF6C-D1BF-4E67-A5D3-DADC15B01580}"/>
              </a:ext>
            </a:extLst>
          </p:cNvPr>
          <p:cNvGrpSpPr/>
          <p:nvPr/>
        </p:nvGrpSpPr>
        <p:grpSpPr>
          <a:xfrm>
            <a:off x="10363740" y="5208709"/>
            <a:ext cx="5109157" cy="2983363"/>
            <a:chOff x="10795843" y="5435980"/>
            <a:chExt cx="4290313" cy="2505220"/>
          </a:xfrm>
        </p:grpSpPr>
        <p:sp>
          <p:nvSpPr>
            <p:cNvPr id="15" name="Freeform 6"/>
            <p:cNvSpPr>
              <a:spLocks/>
            </p:cNvSpPr>
            <p:nvPr/>
          </p:nvSpPr>
          <p:spPr bwMode="auto">
            <a:xfrm>
              <a:off x="10795843" y="5435980"/>
              <a:ext cx="4290311" cy="2505218"/>
            </a:xfrm>
            <a:custGeom>
              <a:avLst/>
              <a:gdLst>
                <a:gd name="T0" fmla="*/ 3207 w 10140"/>
                <a:gd name="T1" fmla="*/ 0 h 5921"/>
                <a:gd name="T2" fmla="*/ 0 w 10140"/>
                <a:gd name="T3" fmla="*/ 943 h 5921"/>
                <a:gd name="T4" fmla="*/ 66 w 10140"/>
                <a:gd name="T5" fmla="*/ 1820 h 5921"/>
                <a:gd name="T6" fmla="*/ 6650 w 10140"/>
                <a:gd name="T7" fmla="*/ 5921 h 5921"/>
                <a:gd name="T8" fmla="*/ 10065 w 10140"/>
                <a:gd name="T9" fmla="*/ 4358 h 5921"/>
                <a:gd name="T10" fmla="*/ 10140 w 10140"/>
                <a:gd name="T11" fmla="*/ 3373 h 5921"/>
                <a:gd name="T12" fmla="*/ 3207 w 10140"/>
                <a:gd name="T13" fmla="*/ 0 h 5921"/>
              </a:gdLst>
              <a:ahLst/>
              <a:cxnLst>
                <a:cxn ang="0">
                  <a:pos x="T0" y="T1"/>
                </a:cxn>
                <a:cxn ang="0">
                  <a:pos x="T2" y="T3"/>
                </a:cxn>
                <a:cxn ang="0">
                  <a:pos x="T4" y="T5"/>
                </a:cxn>
                <a:cxn ang="0">
                  <a:pos x="T6" y="T7"/>
                </a:cxn>
                <a:cxn ang="0">
                  <a:pos x="T8" y="T9"/>
                </a:cxn>
                <a:cxn ang="0">
                  <a:pos x="T10" y="T11"/>
                </a:cxn>
                <a:cxn ang="0">
                  <a:pos x="T12" y="T13"/>
                </a:cxn>
              </a:cxnLst>
              <a:rect l="0" t="0" r="r" b="b"/>
              <a:pathLst>
                <a:path w="10140" h="5921">
                  <a:moveTo>
                    <a:pt x="3207" y="0"/>
                  </a:moveTo>
                  <a:lnTo>
                    <a:pt x="0" y="943"/>
                  </a:lnTo>
                  <a:lnTo>
                    <a:pt x="66" y="1820"/>
                  </a:lnTo>
                  <a:lnTo>
                    <a:pt x="6650" y="5921"/>
                  </a:lnTo>
                  <a:lnTo>
                    <a:pt x="10065" y="4358"/>
                  </a:lnTo>
                  <a:lnTo>
                    <a:pt x="10140" y="3373"/>
                  </a:lnTo>
                  <a:lnTo>
                    <a:pt x="3207" y="0"/>
                  </a:lnTo>
                  <a:close/>
                </a:path>
              </a:pathLst>
            </a:custGeom>
            <a:solidFill>
              <a:schemeClr val="accent1">
                <a:lumMod val="60000"/>
                <a:lumOff val="40000"/>
              </a:schemeClr>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16" name="Freeform 7"/>
            <p:cNvSpPr>
              <a:spLocks/>
            </p:cNvSpPr>
            <p:nvPr/>
          </p:nvSpPr>
          <p:spPr bwMode="auto">
            <a:xfrm>
              <a:off x="10795843" y="5834971"/>
              <a:ext cx="2825512" cy="2106229"/>
            </a:xfrm>
            <a:custGeom>
              <a:avLst/>
              <a:gdLst>
                <a:gd name="T0" fmla="*/ 0 w 6678"/>
                <a:gd name="T1" fmla="*/ 0 h 4978"/>
                <a:gd name="T2" fmla="*/ 6678 w 6678"/>
                <a:gd name="T3" fmla="*/ 3928 h 4978"/>
                <a:gd name="T4" fmla="*/ 6650 w 6678"/>
                <a:gd name="T5" fmla="*/ 4978 h 4978"/>
                <a:gd name="T6" fmla="*/ 66 w 6678"/>
                <a:gd name="T7" fmla="*/ 877 h 4978"/>
                <a:gd name="T8" fmla="*/ 0 w 6678"/>
                <a:gd name="T9" fmla="*/ 0 h 4978"/>
              </a:gdLst>
              <a:ahLst/>
              <a:cxnLst>
                <a:cxn ang="0">
                  <a:pos x="T0" y="T1"/>
                </a:cxn>
                <a:cxn ang="0">
                  <a:pos x="T2" y="T3"/>
                </a:cxn>
                <a:cxn ang="0">
                  <a:pos x="T4" y="T5"/>
                </a:cxn>
                <a:cxn ang="0">
                  <a:pos x="T6" y="T7"/>
                </a:cxn>
                <a:cxn ang="0">
                  <a:pos x="T8" y="T9"/>
                </a:cxn>
              </a:cxnLst>
              <a:rect l="0" t="0" r="r" b="b"/>
              <a:pathLst>
                <a:path w="6678" h="4978">
                  <a:moveTo>
                    <a:pt x="0" y="0"/>
                  </a:moveTo>
                  <a:lnTo>
                    <a:pt x="6678" y="3928"/>
                  </a:lnTo>
                  <a:lnTo>
                    <a:pt x="6650" y="4978"/>
                  </a:lnTo>
                  <a:lnTo>
                    <a:pt x="66" y="877"/>
                  </a:lnTo>
                  <a:lnTo>
                    <a:pt x="0" y="0"/>
                  </a:lnTo>
                  <a:close/>
                </a:path>
              </a:pathLst>
            </a:custGeom>
            <a:solidFill>
              <a:schemeClr val="accent1">
                <a:lumMod val="40000"/>
                <a:lumOff val="60000"/>
              </a:schemeClr>
            </a:solidFill>
            <a:ln>
              <a:noFill/>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17" name="Freeform 8"/>
            <p:cNvSpPr>
              <a:spLocks/>
            </p:cNvSpPr>
            <p:nvPr/>
          </p:nvSpPr>
          <p:spPr bwMode="auto">
            <a:xfrm>
              <a:off x="13609509" y="6863121"/>
              <a:ext cx="1476647" cy="1078077"/>
            </a:xfrm>
            <a:custGeom>
              <a:avLst/>
              <a:gdLst>
                <a:gd name="T0" fmla="*/ 3490 w 3490"/>
                <a:gd name="T1" fmla="*/ 0 h 2548"/>
                <a:gd name="T2" fmla="*/ 28 w 3490"/>
                <a:gd name="T3" fmla="*/ 1498 h 2548"/>
                <a:gd name="T4" fmla="*/ 0 w 3490"/>
                <a:gd name="T5" fmla="*/ 2548 h 2548"/>
                <a:gd name="T6" fmla="*/ 3415 w 3490"/>
                <a:gd name="T7" fmla="*/ 985 h 2548"/>
                <a:gd name="T8" fmla="*/ 3490 w 3490"/>
                <a:gd name="T9" fmla="*/ 0 h 2548"/>
                <a:gd name="T10" fmla="*/ 3490 w 3490"/>
                <a:gd name="T11" fmla="*/ 0 h 2548"/>
              </a:gdLst>
              <a:ahLst/>
              <a:cxnLst>
                <a:cxn ang="0">
                  <a:pos x="T0" y="T1"/>
                </a:cxn>
                <a:cxn ang="0">
                  <a:pos x="T2" y="T3"/>
                </a:cxn>
                <a:cxn ang="0">
                  <a:pos x="T4" y="T5"/>
                </a:cxn>
                <a:cxn ang="0">
                  <a:pos x="T6" y="T7"/>
                </a:cxn>
                <a:cxn ang="0">
                  <a:pos x="T8" y="T9"/>
                </a:cxn>
                <a:cxn ang="0">
                  <a:pos x="T10" y="T11"/>
                </a:cxn>
              </a:cxnLst>
              <a:rect l="0" t="0" r="r" b="b"/>
              <a:pathLst>
                <a:path w="3490" h="2548">
                  <a:moveTo>
                    <a:pt x="3490" y="0"/>
                  </a:moveTo>
                  <a:lnTo>
                    <a:pt x="28" y="1498"/>
                  </a:lnTo>
                  <a:lnTo>
                    <a:pt x="0" y="2548"/>
                  </a:lnTo>
                  <a:lnTo>
                    <a:pt x="3415" y="985"/>
                  </a:lnTo>
                  <a:lnTo>
                    <a:pt x="3490" y="0"/>
                  </a:lnTo>
                  <a:lnTo>
                    <a:pt x="3490" y="0"/>
                  </a:lnTo>
                  <a:close/>
                </a:path>
              </a:pathLst>
            </a:custGeom>
            <a:solidFill>
              <a:schemeClr val="accent1"/>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grpSp>
      <p:grpSp>
        <p:nvGrpSpPr>
          <p:cNvPr id="8" name="Group 7">
            <a:extLst>
              <a:ext uri="{FF2B5EF4-FFF2-40B4-BE49-F238E27FC236}">
                <a16:creationId xmlns:a16="http://schemas.microsoft.com/office/drawing/2014/main" id="{81202E2A-E5E5-4023-ACAA-A59D27E0DE7A}"/>
              </a:ext>
            </a:extLst>
          </p:cNvPr>
          <p:cNvGrpSpPr/>
          <p:nvPr/>
        </p:nvGrpSpPr>
        <p:grpSpPr>
          <a:xfrm>
            <a:off x="11323596" y="4288153"/>
            <a:ext cx="5137875" cy="2595896"/>
            <a:chOff x="11601863" y="4662961"/>
            <a:chExt cx="4314429" cy="2179852"/>
          </a:xfrm>
        </p:grpSpPr>
        <p:sp>
          <p:nvSpPr>
            <p:cNvPr id="18" name="Freeform 9"/>
            <p:cNvSpPr>
              <a:spLocks/>
            </p:cNvSpPr>
            <p:nvPr/>
          </p:nvSpPr>
          <p:spPr bwMode="auto">
            <a:xfrm>
              <a:off x="11601863" y="4662961"/>
              <a:ext cx="4314429" cy="2179850"/>
            </a:xfrm>
            <a:custGeom>
              <a:avLst/>
              <a:gdLst>
                <a:gd name="T0" fmla="*/ 3020 w 10197"/>
                <a:gd name="T1" fmla="*/ 0 h 5152"/>
                <a:gd name="T2" fmla="*/ 0 w 10197"/>
                <a:gd name="T3" fmla="*/ 796 h 5152"/>
                <a:gd name="T4" fmla="*/ 38 w 10197"/>
                <a:gd name="T5" fmla="*/ 1657 h 5152"/>
                <a:gd name="T6" fmla="*/ 42 w 10197"/>
                <a:gd name="T7" fmla="*/ 1680 h 5152"/>
                <a:gd name="T8" fmla="*/ 6940 w 10197"/>
                <a:gd name="T9" fmla="*/ 5152 h 5152"/>
                <a:gd name="T10" fmla="*/ 10100 w 10197"/>
                <a:gd name="T11" fmla="*/ 3838 h 5152"/>
                <a:gd name="T12" fmla="*/ 10197 w 10197"/>
                <a:gd name="T13" fmla="*/ 2839 h 5152"/>
                <a:gd name="T14" fmla="*/ 3020 w 10197"/>
                <a:gd name="T15" fmla="*/ 0 h 5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97" h="5152">
                  <a:moveTo>
                    <a:pt x="3020" y="0"/>
                  </a:moveTo>
                  <a:lnTo>
                    <a:pt x="0" y="796"/>
                  </a:lnTo>
                  <a:lnTo>
                    <a:pt x="38" y="1657"/>
                  </a:lnTo>
                  <a:lnTo>
                    <a:pt x="42" y="1680"/>
                  </a:lnTo>
                  <a:lnTo>
                    <a:pt x="6940" y="5152"/>
                  </a:lnTo>
                  <a:lnTo>
                    <a:pt x="10100" y="3838"/>
                  </a:lnTo>
                  <a:lnTo>
                    <a:pt x="10197" y="2839"/>
                  </a:lnTo>
                  <a:lnTo>
                    <a:pt x="3020" y="0"/>
                  </a:lnTo>
                  <a:close/>
                </a:path>
              </a:pathLst>
            </a:custGeom>
            <a:solidFill>
              <a:schemeClr val="accent1">
                <a:lumMod val="60000"/>
                <a:lumOff val="40000"/>
              </a:schemeClr>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19" name="Freeform 10"/>
            <p:cNvSpPr>
              <a:spLocks/>
            </p:cNvSpPr>
            <p:nvPr/>
          </p:nvSpPr>
          <p:spPr bwMode="auto">
            <a:xfrm>
              <a:off x="11601863" y="4999757"/>
              <a:ext cx="2962600" cy="1843056"/>
            </a:xfrm>
            <a:custGeom>
              <a:avLst/>
              <a:gdLst>
                <a:gd name="T0" fmla="*/ 6940 w 7002"/>
                <a:gd name="T1" fmla="*/ 4356 h 4356"/>
                <a:gd name="T2" fmla="*/ 42 w 7002"/>
                <a:gd name="T3" fmla="*/ 884 h 4356"/>
                <a:gd name="T4" fmla="*/ 38 w 7002"/>
                <a:gd name="T5" fmla="*/ 861 h 4356"/>
                <a:gd name="T6" fmla="*/ 0 w 7002"/>
                <a:gd name="T7" fmla="*/ 0 h 4356"/>
                <a:gd name="T8" fmla="*/ 7002 w 7002"/>
                <a:gd name="T9" fmla="*/ 3298 h 4356"/>
                <a:gd name="T10" fmla="*/ 6940 w 7002"/>
                <a:gd name="T11" fmla="*/ 4356 h 4356"/>
              </a:gdLst>
              <a:ahLst/>
              <a:cxnLst>
                <a:cxn ang="0">
                  <a:pos x="T0" y="T1"/>
                </a:cxn>
                <a:cxn ang="0">
                  <a:pos x="T2" y="T3"/>
                </a:cxn>
                <a:cxn ang="0">
                  <a:pos x="T4" y="T5"/>
                </a:cxn>
                <a:cxn ang="0">
                  <a:pos x="T6" y="T7"/>
                </a:cxn>
                <a:cxn ang="0">
                  <a:pos x="T8" y="T9"/>
                </a:cxn>
                <a:cxn ang="0">
                  <a:pos x="T10" y="T11"/>
                </a:cxn>
              </a:cxnLst>
              <a:rect l="0" t="0" r="r" b="b"/>
              <a:pathLst>
                <a:path w="7002" h="4356">
                  <a:moveTo>
                    <a:pt x="6940" y="4356"/>
                  </a:moveTo>
                  <a:lnTo>
                    <a:pt x="42" y="884"/>
                  </a:lnTo>
                  <a:lnTo>
                    <a:pt x="38" y="861"/>
                  </a:lnTo>
                  <a:lnTo>
                    <a:pt x="0" y="0"/>
                  </a:lnTo>
                  <a:lnTo>
                    <a:pt x="7002" y="3298"/>
                  </a:lnTo>
                  <a:lnTo>
                    <a:pt x="6940" y="4356"/>
                  </a:lnTo>
                  <a:close/>
                </a:path>
              </a:pathLst>
            </a:custGeom>
            <a:solidFill>
              <a:schemeClr val="accent1">
                <a:lumMod val="40000"/>
                <a:lumOff val="60000"/>
              </a:schemeClr>
            </a:solidFill>
            <a:ln>
              <a:noFill/>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20" name="Freeform 11"/>
            <p:cNvSpPr>
              <a:spLocks/>
            </p:cNvSpPr>
            <p:nvPr/>
          </p:nvSpPr>
          <p:spPr bwMode="auto">
            <a:xfrm>
              <a:off x="14538231" y="5864164"/>
              <a:ext cx="1378061" cy="978649"/>
            </a:xfrm>
            <a:custGeom>
              <a:avLst/>
              <a:gdLst>
                <a:gd name="T0" fmla="*/ 62 w 3257"/>
                <a:gd name="T1" fmla="*/ 1255 h 2313"/>
                <a:gd name="T2" fmla="*/ 3257 w 3257"/>
                <a:gd name="T3" fmla="*/ 0 h 2313"/>
                <a:gd name="T4" fmla="*/ 3160 w 3257"/>
                <a:gd name="T5" fmla="*/ 999 h 2313"/>
                <a:gd name="T6" fmla="*/ 0 w 3257"/>
                <a:gd name="T7" fmla="*/ 2313 h 2313"/>
                <a:gd name="T8" fmla="*/ 62 w 3257"/>
                <a:gd name="T9" fmla="*/ 1255 h 2313"/>
              </a:gdLst>
              <a:ahLst/>
              <a:cxnLst>
                <a:cxn ang="0">
                  <a:pos x="T0" y="T1"/>
                </a:cxn>
                <a:cxn ang="0">
                  <a:pos x="T2" y="T3"/>
                </a:cxn>
                <a:cxn ang="0">
                  <a:pos x="T4" y="T5"/>
                </a:cxn>
                <a:cxn ang="0">
                  <a:pos x="T6" y="T7"/>
                </a:cxn>
                <a:cxn ang="0">
                  <a:pos x="T8" y="T9"/>
                </a:cxn>
              </a:cxnLst>
              <a:rect l="0" t="0" r="r" b="b"/>
              <a:pathLst>
                <a:path w="3257" h="2313">
                  <a:moveTo>
                    <a:pt x="62" y="1255"/>
                  </a:moveTo>
                  <a:lnTo>
                    <a:pt x="3257" y="0"/>
                  </a:lnTo>
                  <a:lnTo>
                    <a:pt x="3160" y="999"/>
                  </a:lnTo>
                  <a:lnTo>
                    <a:pt x="0" y="2313"/>
                  </a:lnTo>
                  <a:lnTo>
                    <a:pt x="62" y="1255"/>
                  </a:lnTo>
                  <a:close/>
                </a:path>
              </a:pathLst>
            </a:custGeom>
            <a:solidFill>
              <a:schemeClr val="accent1"/>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grpSp>
      <p:grpSp>
        <p:nvGrpSpPr>
          <p:cNvPr id="9" name="Group 8">
            <a:extLst>
              <a:ext uri="{FF2B5EF4-FFF2-40B4-BE49-F238E27FC236}">
                <a16:creationId xmlns:a16="http://schemas.microsoft.com/office/drawing/2014/main" id="{0D7E4ED8-B849-4643-AB34-1F4F8801BE03}"/>
              </a:ext>
            </a:extLst>
          </p:cNvPr>
          <p:cNvGrpSpPr/>
          <p:nvPr/>
        </p:nvGrpSpPr>
        <p:grpSpPr>
          <a:xfrm>
            <a:off x="12185702" y="3414963"/>
            <a:ext cx="5166092" cy="2253269"/>
            <a:chOff x="12325800" y="3929717"/>
            <a:chExt cx="4338123" cy="1892138"/>
          </a:xfrm>
        </p:grpSpPr>
        <p:sp>
          <p:nvSpPr>
            <p:cNvPr id="21" name="Freeform 12"/>
            <p:cNvSpPr>
              <a:spLocks/>
            </p:cNvSpPr>
            <p:nvPr/>
          </p:nvSpPr>
          <p:spPr bwMode="auto">
            <a:xfrm>
              <a:off x="12325800" y="3929717"/>
              <a:ext cx="4338123" cy="1892138"/>
            </a:xfrm>
            <a:custGeom>
              <a:avLst/>
              <a:gdLst>
                <a:gd name="T0" fmla="*/ 2859 w 10253"/>
                <a:gd name="T1" fmla="*/ 0 h 4472"/>
                <a:gd name="T2" fmla="*/ 0 w 10253"/>
                <a:gd name="T3" fmla="*/ 664 h 4472"/>
                <a:gd name="T4" fmla="*/ 21 w 10253"/>
                <a:gd name="T5" fmla="*/ 1556 h 4472"/>
                <a:gd name="T6" fmla="*/ 7195 w 10253"/>
                <a:gd name="T7" fmla="*/ 4472 h 4472"/>
                <a:gd name="T8" fmla="*/ 10138 w 10253"/>
                <a:gd name="T9" fmla="*/ 3368 h 4472"/>
                <a:gd name="T10" fmla="*/ 10253 w 10253"/>
                <a:gd name="T11" fmla="*/ 2366 h 4472"/>
                <a:gd name="T12" fmla="*/ 2859 w 10253"/>
                <a:gd name="T13" fmla="*/ 0 h 4472"/>
              </a:gdLst>
              <a:ahLst/>
              <a:cxnLst>
                <a:cxn ang="0">
                  <a:pos x="T0" y="T1"/>
                </a:cxn>
                <a:cxn ang="0">
                  <a:pos x="T2" y="T3"/>
                </a:cxn>
                <a:cxn ang="0">
                  <a:pos x="T4" y="T5"/>
                </a:cxn>
                <a:cxn ang="0">
                  <a:pos x="T6" y="T7"/>
                </a:cxn>
                <a:cxn ang="0">
                  <a:pos x="T8" y="T9"/>
                </a:cxn>
                <a:cxn ang="0">
                  <a:pos x="T10" y="T11"/>
                </a:cxn>
                <a:cxn ang="0">
                  <a:pos x="T12" y="T13"/>
                </a:cxn>
              </a:cxnLst>
              <a:rect l="0" t="0" r="r" b="b"/>
              <a:pathLst>
                <a:path w="10253" h="4472">
                  <a:moveTo>
                    <a:pt x="2859" y="0"/>
                  </a:moveTo>
                  <a:lnTo>
                    <a:pt x="0" y="664"/>
                  </a:lnTo>
                  <a:lnTo>
                    <a:pt x="21" y="1556"/>
                  </a:lnTo>
                  <a:lnTo>
                    <a:pt x="7195" y="4472"/>
                  </a:lnTo>
                  <a:lnTo>
                    <a:pt x="10138" y="3368"/>
                  </a:lnTo>
                  <a:lnTo>
                    <a:pt x="10253" y="2366"/>
                  </a:lnTo>
                  <a:lnTo>
                    <a:pt x="2859" y="0"/>
                  </a:lnTo>
                  <a:close/>
                </a:path>
              </a:pathLst>
            </a:custGeom>
            <a:solidFill>
              <a:schemeClr val="accent1">
                <a:lumMod val="60000"/>
                <a:lumOff val="40000"/>
              </a:schemeClr>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24" name="Freeform 15"/>
            <p:cNvSpPr>
              <a:spLocks/>
            </p:cNvSpPr>
            <p:nvPr/>
          </p:nvSpPr>
          <p:spPr bwMode="auto">
            <a:xfrm>
              <a:off x="12325800" y="4210659"/>
              <a:ext cx="3081492" cy="1611194"/>
            </a:xfrm>
            <a:custGeom>
              <a:avLst/>
              <a:gdLst>
                <a:gd name="T0" fmla="*/ 0 w 7283"/>
                <a:gd name="T1" fmla="*/ 0 h 3808"/>
                <a:gd name="T2" fmla="*/ 7283 w 7283"/>
                <a:gd name="T3" fmla="*/ 2738 h 3808"/>
                <a:gd name="T4" fmla="*/ 7195 w 7283"/>
                <a:gd name="T5" fmla="*/ 3808 h 3808"/>
                <a:gd name="T6" fmla="*/ 21 w 7283"/>
                <a:gd name="T7" fmla="*/ 892 h 3808"/>
                <a:gd name="T8" fmla="*/ 0 w 7283"/>
                <a:gd name="T9" fmla="*/ 0 h 3808"/>
                <a:gd name="T10" fmla="*/ 0 w 7283"/>
                <a:gd name="T11" fmla="*/ 0 h 3808"/>
              </a:gdLst>
              <a:ahLst/>
              <a:cxnLst>
                <a:cxn ang="0">
                  <a:pos x="T0" y="T1"/>
                </a:cxn>
                <a:cxn ang="0">
                  <a:pos x="T2" y="T3"/>
                </a:cxn>
                <a:cxn ang="0">
                  <a:pos x="T4" y="T5"/>
                </a:cxn>
                <a:cxn ang="0">
                  <a:pos x="T6" y="T7"/>
                </a:cxn>
                <a:cxn ang="0">
                  <a:pos x="T8" y="T9"/>
                </a:cxn>
                <a:cxn ang="0">
                  <a:pos x="T10" y="T11"/>
                </a:cxn>
              </a:cxnLst>
              <a:rect l="0" t="0" r="r" b="b"/>
              <a:pathLst>
                <a:path w="7283" h="3808">
                  <a:moveTo>
                    <a:pt x="0" y="0"/>
                  </a:moveTo>
                  <a:lnTo>
                    <a:pt x="7283" y="2738"/>
                  </a:lnTo>
                  <a:lnTo>
                    <a:pt x="7195" y="3808"/>
                  </a:lnTo>
                  <a:lnTo>
                    <a:pt x="21" y="892"/>
                  </a:lnTo>
                  <a:lnTo>
                    <a:pt x="0" y="0"/>
                  </a:lnTo>
                  <a:lnTo>
                    <a:pt x="0" y="0"/>
                  </a:lnTo>
                  <a:close/>
                </a:path>
              </a:pathLst>
            </a:custGeom>
            <a:solidFill>
              <a:schemeClr val="accent1">
                <a:lumMod val="40000"/>
                <a:lumOff val="60000"/>
              </a:schemeClr>
            </a:solidFill>
            <a:ln>
              <a:noFill/>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sp>
          <p:nvSpPr>
            <p:cNvPr id="25" name="Freeform 16"/>
            <p:cNvSpPr>
              <a:spLocks/>
            </p:cNvSpPr>
            <p:nvPr/>
          </p:nvSpPr>
          <p:spPr bwMode="auto">
            <a:xfrm>
              <a:off x="15370059" y="4930789"/>
              <a:ext cx="1293864" cy="891065"/>
            </a:xfrm>
            <a:custGeom>
              <a:avLst/>
              <a:gdLst>
                <a:gd name="T0" fmla="*/ 3058 w 3058"/>
                <a:gd name="T1" fmla="*/ 0 h 2106"/>
                <a:gd name="T2" fmla="*/ 88 w 3058"/>
                <a:gd name="T3" fmla="*/ 1036 h 2106"/>
                <a:gd name="T4" fmla="*/ 0 w 3058"/>
                <a:gd name="T5" fmla="*/ 2106 h 2106"/>
                <a:gd name="T6" fmla="*/ 2943 w 3058"/>
                <a:gd name="T7" fmla="*/ 1002 h 2106"/>
                <a:gd name="T8" fmla="*/ 3058 w 3058"/>
                <a:gd name="T9" fmla="*/ 0 h 2106"/>
                <a:gd name="T10" fmla="*/ 3058 w 3058"/>
                <a:gd name="T11" fmla="*/ 0 h 2106"/>
              </a:gdLst>
              <a:ahLst/>
              <a:cxnLst>
                <a:cxn ang="0">
                  <a:pos x="T0" y="T1"/>
                </a:cxn>
                <a:cxn ang="0">
                  <a:pos x="T2" y="T3"/>
                </a:cxn>
                <a:cxn ang="0">
                  <a:pos x="T4" y="T5"/>
                </a:cxn>
                <a:cxn ang="0">
                  <a:pos x="T6" y="T7"/>
                </a:cxn>
                <a:cxn ang="0">
                  <a:pos x="T8" y="T9"/>
                </a:cxn>
                <a:cxn ang="0">
                  <a:pos x="T10" y="T11"/>
                </a:cxn>
              </a:cxnLst>
              <a:rect l="0" t="0" r="r" b="b"/>
              <a:pathLst>
                <a:path w="3058" h="2106">
                  <a:moveTo>
                    <a:pt x="3058" y="0"/>
                  </a:moveTo>
                  <a:lnTo>
                    <a:pt x="88" y="1036"/>
                  </a:lnTo>
                  <a:lnTo>
                    <a:pt x="0" y="2106"/>
                  </a:lnTo>
                  <a:lnTo>
                    <a:pt x="2943" y="1002"/>
                  </a:lnTo>
                  <a:lnTo>
                    <a:pt x="3058" y="0"/>
                  </a:lnTo>
                  <a:lnTo>
                    <a:pt x="3058" y="0"/>
                  </a:lnTo>
                  <a:close/>
                </a:path>
              </a:pathLst>
            </a:custGeom>
            <a:solidFill>
              <a:schemeClr val="accent1"/>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endParaRPr lang="en-US" sz="4050" dirty="0">
                <a:latin typeface="Arial" panose="020B0604020202020204" pitchFamily="34" charset="0"/>
              </a:endParaRPr>
            </a:p>
          </p:txBody>
        </p:sp>
      </p:grpSp>
      <p:sp>
        <p:nvSpPr>
          <p:cNvPr id="31" name="TextBox 30"/>
          <p:cNvSpPr txBox="1"/>
          <p:nvPr/>
        </p:nvSpPr>
        <p:spPr>
          <a:xfrm>
            <a:off x="12051705" y="7767215"/>
            <a:ext cx="879644" cy="1154533"/>
          </a:xfrm>
          <a:prstGeom prst="rect">
            <a:avLst/>
          </a:prstGeom>
          <a:noFill/>
        </p:spPr>
        <p:txBody>
          <a:bodyPr wrap="none" lIns="137160" tIns="68580" rIns="137160" bIns="68580" rtlCol="0" anchor="ctr">
            <a:spAutoFit/>
          </a:bodyPr>
          <a:lstStyle>
            <a:defPPr>
              <a:defRPr lang="en-US"/>
            </a:defPPr>
            <a:lvl1pPr algn="ctr">
              <a:defRPr sz="3600">
                <a:solidFill>
                  <a:srgbClr val="FFFFFF"/>
                </a:solidFill>
                <a:latin typeface="+mj-lt"/>
              </a:defRPr>
            </a:lvl1pPr>
          </a:lstStyle>
          <a:p>
            <a:r>
              <a:rPr lang="en-US" sz="5400" dirty="0">
                <a:latin typeface="Arial" panose="020B0604020202020204" pitchFamily="34" charset="0"/>
              </a:rPr>
              <a:t>A</a:t>
            </a:r>
          </a:p>
        </p:txBody>
      </p:sp>
      <p:sp>
        <p:nvSpPr>
          <p:cNvPr id="32" name="TextBox 31"/>
          <p:cNvSpPr txBox="1"/>
          <p:nvPr/>
        </p:nvSpPr>
        <p:spPr>
          <a:xfrm>
            <a:off x="13235585" y="6426354"/>
            <a:ext cx="879644" cy="1154533"/>
          </a:xfrm>
          <a:prstGeom prst="rect">
            <a:avLst/>
          </a:prstGeom>
          <a:noFill/>
        </p:spPr>
        <p:txBody>
          <a:bodyPr wrap="none" lIns="137160" tIns="68580" rIns="137160" bIns="68580" rtlCol="0" anchor="ctr">
            <a:spAutoFit/>
          </a:bodyPr>
          <a:lstStyle>
            <a:defPPr>
              <a:defRPr lang="en-US"/>
            </a:defPPr>
            <a:lvl1pPr algn="ctr">
              <a:defRPr sz="3600">
                <a:solidFill>
                  <a:srgbClr val="FFFFFF"/>
                </a:solidFill>
                <a:latin typeface="+mj-lt"/>
              </a:defRPr>
            </a:lvl1pPr>
          </a:lstStyle>
          <a:p>
            <a:r>
              <a:rPr lang="en-US" sz="5400" dirty="0">
                <a:latin typeface="Arial" panose="020B0604020202020204" pitchFamily="34" charset="0"/>
              </a:rPr>
              <a:t>B</a:t>
            </a:r>
          </a:p>
        </p:txBody>
      </p:sp>
      <p:sp>
        <p:nvSpPr>
          <p:cNvPr id="33" name="TextBox 32"/>
          <p:cNvSpPr txBox="1"/>
          <p:nvPr/>
        </p:nvSpPr>
        <p:spPr>
          <a:xfrm>
            <a:off x="14349856" y="5220755"/>
            <a:ext cx="925459" cy="1154533"/>
          </a:xfrm>
          <a:prstGeom prst="rect">
            <a:avLst/>
          </a:prstGeom>
          <a:noFill/>
        </p:spPr>
        <p:txBody>
          <a:bodyPr wrap="none" lIns="137160" tIns="68580" rIns="137160" bIns="68580" rtlCol="0" anchor="ctr">
            <a:spAutoFit/>
          </a:bodyPr>
          <a:lstStyle>
            <a:defPPr>
              <a:defRPr lang="en-US"/>
            </a:defPPr>
            <a:lvl1pPr algn="ctr">
              <a:defRPr sz="3600">
                <a:solidFill>
                  <a:srgbClr val="FFFFFF"/>
                </a:solidFill>
                <a:latin typeface="+mj-lt"/>
              </a:defRPr>
            </a:lvl1pPr>
          </a:lstStyle>
          <a:p>
            <a:r>
              <a:rPr lang="en-US" sz="5400" dirty="0">
                <a:latin typeface="Arial" panose="020B0604020202020204" pitchFamily="34" charset="0"/>
              </a:rPr>
              <a:t>C</a:t>
            </a:r>
          </a:p>
        </p:txBody>
      </p:sp>
      <p:sp>
        <p:nvSpPr>
          <p:cNvPr id="34" name="TextBox 33"/>
          <p:cNvSpPr txBox="1"/>
          <p:nvPr/>
        </p:nvSpPr>
        <p:spPr>
          <a:xfrm>
            <a:off x="15433985" y="3980482"/>
            <a:ext cx="925459" cy="1154533"/>
          </a:xfrm>
          <a:prstGeom prst="rect">
            <a:avLst/>
          </a:prstGeom>
          <a:noFill/>
        </p:spPr>
        <p:txBody>
          <a:bodyPr wrap="none" lIns="137160" tIns="68580" rIns="137160" bIns="68580" rtlCol="0" anchor="ctr">
            <a:spAutoFit/>
          </a:bodyPr>
          <a:lstStyle>
            <a:defPPr>
              <a:defRPr lang="en-US"/>
            </a:defPPr>
            <a:lvl1pPr algn="ctr">
              <a:defRPr sz="3600">
                <a:solidFill>
                  <a:srgbClr val="FFFFFF"/>
                </a:solidFill>
                <a:latin typeface="+mj-lt"/>
              </a:defRPr>
            </a:lvl1pPr>
          </a:lstStyle>
          <a:p>
            <a:r>
              <a:rPr lang="en-US" sz="5400" dirty="0">
                <a:latin typeface="Arial" panose="020B0604020202020204" pitchFamily="34" charset="0"/>
              </a:rPr>
              <a:t>D</a:t>
            </a:r>
          </a:p>
        </p:txBody>
      </p:sp>
      <p:grpSp>
        <p:nvGrpSpPr>
          <p:cNvPr id="2" name="Group 1">
            <a:extLst>
              <a:ext uri="{FF2B5EF4-FFF2-40B4-BE49-F238E27FC236}">
                <a16:creationId xmlns:a16="http://schemas.microsoft.com/office/drawing/2014/main" id="{0B7F4B92-ED3D-4D6C-BA33-48C6656275EE}"/>
              </a:ext>
            </a:extLst>
          </p:cNvPr>
          <p:cNvGrpSpPr/>
          <p:nvPr/>
        </p:nvGrpSpPr>
        <p:grpSpPr>
          <a:xfrm>
            <a:off x="1139438" y="3664331"/>
            <a:ext cx="3248810" cy="2997103"/>
            <a:chOff x="733881" y="2626644"/>
            <a:chExt cx="2165873" cy="1998068"/>
          </a:xfrm>
        </p:grpSpPr>
        <p:sp>
          <p:nvSpPr>
            <p:cNvPr id="73" name="TextBox 72"/>
            <p:cNvSpPr txBox="1"/>
            <p:nvPr/>
          </p:nvSpPr>
          <p:spPr>
            <a:xfrm flipH="1">
              <a:off x="733881" y="2931001"/>
              <a:ext cx="2152194" cy="1693711"/>
            </a:xfrm>
            <a:prstGeom prst="rect">
              <a:avLst/>
            </a:prstGeom>
            <a:noFill/>
          </p:spPr>
          <p:txBody>
            <a:bodyPr wrap="square" rtlCol="0">
              <a:spAutoFit/>
            </a:bodyPr>
            <a:lstStyle/>
            <a:p>
              <a:pPr>
                <a:lnSpc>
                  <a:spcPct val="150000"/>
                </a:lnSpc>
              </a:pPr>
              <a:r>
                <a:rPr lang="en-IN" b="0" i="0" dirty="0">
                  <a:solidFill>
                    <a:srgbClr val="E3E3E3"/>
                  </a:solidFill>
                  <a:effectLst/>
                  <a:latin typeface="Google Sans"/>
                </a:rPr>
                <a:t> Autism Spectrum Disorder (ASD) is a complex neurodevelopmental disorder characterized by social communication and behavioural challenges.</a:t>
              </a:r>
              <a:endParaRPr lang="en-US" sz="1800" dirty="0">
                <a:solidFill>
                  <a:schemeClr val="tx1">
                    <a:lumMod val="50000"/>
                    <a:lumOff val="50000"/>
                  </a:schemeClr>
                </a:solidFill>
                <a:latin typeface="Arial" panose="020B0604020202020204" pitchFamily="34" charset="0"/>
              </a:endParaRPr>
            </a:p>
          </p:txBody>
        </p:sp>
        <p:sp>
          <p:nvSpPr>
            <p:cNvPr id="74" name="TextBox 73"/>
            <p:cNvSpPr txBox="1"/>
            <p:nvPr/>
          </p:nvSpPr>
          <p:spPr>
            <a:xfrm flipH="1">
              <a:off x="747563" y="2626644"/>
              <a:ext cx="2152191" cy="304357"/>
            </a:xfrm>
            <a:prstGeom prst="rect">
              <a:avLst/>
            </a:prstGeom>
            <a:noFill/>
          </p:spPr>
          <p:txBody>
            <a:bodyPr wrap="square" rtlCol="0">
              <a:spAutoFit/>
            </a:bodyPr>
            <a:lstStyle/>
            <a:p>
              <a:pPr>
                <a:lnSpc>
                  <a:spcPct val="150000"/>
                </a:lnSpc>
              </a:pPr>
              <a:r>
                <a:rPr lang="en-US" sz="1800" spc="100" dirty="0">
                  <a:solidFill>
                    <a:schemeClr val="tx1">
                      <a:lumMod val="90000"/>
                      <a:lumOff val="10000"/>
                    </a:schemeClr>
                  </a:solidFill>
                  <a:latin typeface="Arial" panose="020B0604020202020204" pitchFamily="34" charset="0"/>
                </a:rPr>
                <a:t>A</a:t>
              </a:r>
            </a:p>
          </p:txBody>
        </p:sp>
      </p:grpSp>
      <p:grpSp>
        <p:nvGrpSpPr>
          <p:cNvPr id="3" name="Group 2">
            <a:extLst>
              <a:ext uri="{FF2B5EF4-FFF2-40B4-BE49-F238E27FC236}">
                <a16:creationId xmlns:a16="http://schemas.microsoft.com/office/drawing/2014/main" id="{100C6F7C-5261-419B-97EF-350FA21243AB}"/>
              </a:ext>
            </a:extLst>
          </p:cNvPr>
          <p:cNvGrpSpPr/>
          <p:nvPr/>
        </p:nvGrpSpPr>
        <p:grpSpPr>
          <a:xfrm>
            <a:off x="4887210" y="3754016"/>
            <a:ext cx="3228291" cy="2345516"/>
            <a:chOff x="3258140" y="2502677"/>
            <a:chExt cx="2152194" cy="1563677"/>
          </a:xfrm>
        </p:grpSpPr>
        <p:sp>
          <p:nvSpPr>
            <p:cNvPr id="71" name="TextBox 70"/>
            <p:cNvSpPr txBox="1"/>
            <p:nvPr/>
          </p:nvSpPr>
          <p:spPr>
            <a:xfrm flipH="1">
              <a:off x="3258140" y="2931001"/>
              <a:ext cx="2152194" cy="1135353"/>
            </a:xfrm>
            <a:prstGeom prst="rect">
              <a:avLst/>
            </a:prstGeom>
            <a:noFill/>
          </p:spPr>
          <p:txBody>
            <a:bodyPr wrap="square" rtlCol="0">
              <a:spAutoFit/>
            </a:bodyPr>
            <a:lstStyle/>
            <a:p>
              <a:pPr>
                <a:lnSpc>
                  <a:spcPct val="150000"/>
                </a:lnSpc>
              </a:pPr>
              <a:r>
                <a:rPr lang="en-IN" b="0" i="0" dirty="0">
                  <a:solidFill>
                    <a:srgbClr val="E3E3E3"/>
                  </a:solidFill>
                  <a:effectLst/>
                  <a:latin typeface="Google Sans"/>
                </a:rPr>
                <a:t>Dynamic functional connectivity (FC) is a measure of how the brain's functional networks change over time.</a:t>
              </a:r>
              <a:endParaRPr lang="en-US" sz="1800" dirty="0">
                <a:solidFill>
                  <a:schemeClr val="tx1">
                    <a:lumMod val="50000"/>
                    <a:lumOff val="50000"/>
                  </a:schemeClr>
                </a:solidFill>
                <a:latin typeface="Arial" panose="020B0604020202020204" pitchFamily="34" charset="0"/>
              </a:endParaRPr>
            </a:p>
          </p:txBody>
        </p:sp>
        <p:sp>
          <p:nvSpPr>
            <p:cNvPr id="72" name="TextBox 71"/>
            <p:cNvSpPr txBox="1"/>
            <p:nvPr/>
          </p:nvSpPr>
          <p:spPr>
            <a:xfrm flipH="1">
              <a:off x="3258143" y="2502677"/>
              <a:ext cx="2152191" cy="304357"/>
            </a:xfrm>
            <a:prstGeom prst="rect">
              <a:avLst/>
            </a:prstGeom>
            <a:noFill/>
          </p:spPr>
          <p:txBody>
            <a:bodyPr wrap="square" rtlCol="0">
              <a:spAutoFit/>
            </a:bodyPr>
            <a:lstStyle/>
            <a:p>
              <a:pPr>
                <a:lnSpc>
                  <a:spcPct val="150000"/>
                </a:lnSpc>
              </a:pPr>
              <a:r>
                <a:rPr lang="en-US" sz="1800" spc="100" dirty="0">
                  <a:solidFill>
                    <a:schemeClr val="tx1">
                      <a:lumMod val="90000"/>
                      <a:lumOff val="10000"/>
                    </a:schemeClr>
                  </a:solidFill>
                  <a:latin typeface="Arial" panose="020B0604020202020204" pitchFamily="34" charset="0"/>
                </a:rPr>
                <a:t> B</a:t>
              </a:r>
            </a:p>
          </p:txBody>
        </p:sp>
      </p:grpSp>
      <p:grpSp>
        <p:nvGrpSpPr>
          <p:cNvPr id="4" name="Group 3">
            <a:extLst>
              <a:ext uri="{FF2B5EF4-FFF2-40B4-BE49-F238E27FC236}">
                <a16:creationId xmlns:a16="http://schemas.microsoft.com/office/drawing/2014/main" id="{9E5C5A63-4AF8-448A-8966-E9195E7C2397}"/>
              </a:ext>
            </a:extLst>
          </p:cNvPr>
          <p:cNvGrpSpPr/>
          <p:nvPr/>
        </p:nvGrpSpPr>
        <p:grpSpPr>
          <a:xfrm>
            <a:off x="1100822" y="6705348"/>
            <a:ext cx="3228291" cy="2767555"/>
            <a:chOff x="733881" y="4470230"/>
            <a:chExt cx="2152194" cy="1845036"/>
          </a:xfrm>
        </p:grpSpPr>
        <p:sp>
          <p:nvSpPr>
            <p:cNvPr id="67" name="TextBox 66"/>
            <p:cNvSpPr txBox="1"/>
            <p:nvPr/>
          </p:nvSpPr>
          <p:spPr>
            <a:xfrm flipH="1">
              <a:off x="733881" y="4898554"/>
              <a:ext cx="2152194" cy="1416712"/>
            </a:xfrm>
            <a:prstGeom prst="rect">
              <a:avLst/>
            </a:prstGeom>
            <a:noFill/>
          </p:spPr>
          <p:txBody>
            <a:bodyPr wrap="square" rtlCol="0">
              <a:spAutoFit/>
            </a:bodyPr>
            <a:lstStyle/>
            <a:p>
              <a:pPr>
                <a:lnSpc>
                  <a:spcPct val="150000"/>
                </a:lnSpc>
              </a:pPr>
              <a:r>
                <a:rPr lang="en-IN" b="0" i="0" dirty="0">
                  <a:solidFill>
                    <a:srgbClr val="E3E3E3"/>
                  </a:solidFill>
                  <a:effectLst/>
                  <a:latin typeface="Google Sans"/>
                </a:rPr>
                <a:t>This study used fMRI and FC to investigate the brain networks in individuals with ASD and typically developing (TD) individuals</a:t>
              </a:r>
              <a:endParaRPr lang="en-US" sz="1800" dirty="0">
                <a:solidFill>
                  <a:schemeClr val="tx1">
                    <a:lumMod val="50000"/>
                    <a:lumOff val="50000"/>
                  </a:schemeClr>
                </a:solidFill>
                <a:latin typeface="Arial" panose="020B0604020202020204" pitchFamily="34" charset="0"/>
              </a:endParaRPr>
            </a:p>
          </p:txBody>
        </p:sp>
        <p:sp>
          <p:nvSpPr>
            <p:cNvPr id="68" name="TextBox 67"/>
            <p:cNvSpPr txBox="1"/>
            <p:nvPr/>
          </p:nvSpPr>
          <p:spPr>
            <a:xfrm flipH="1">
              <a:off x="733884" y="4470230"/>
              <a:ext cx="2152191" cy="304357"/>
            </a:xfrm>
            <a:prstGeom prst="rect">
              <a:avLst/>
            </a:prstGeom>
            <a:noFill/>
          </p:spPr>
          <p:txBody>
            <a:bodyPr wrap="square" rtlCol="0">
              <a:spAutoFit/>
            </a:bodyPr>
            <a:lstStyle/>
            <a:p>
              <a:pPr>
                <a:lnSpc>
                  <a:spcPct val="150000"/>
                </a:lnSpc>
              </a:pPr>
              <a:r>
                <a:rPr lang="en-US" sz="1800" spc="100" dirty="0">
                  <a:solidFill>
                    <a:schemeClr val="tx1">
                      <a:lumMod val="90000"/>
                      <a:lumOff val="10000"/>
                    </a:schemeClr>
                  </a:solidFill>
                  <a:latin typeface="Arial" panose="020B0604020202020204" pitchFamily="34" charset="0"/>
                </a:rPr>
                <a:t>C</a:t>
              </a:r>
            </a:p>
          </p:txBody>
        </p:sp>
      </p:grpSp>
      <p:grpSp>
        <p:nvGrpSpPr>
          <p:cNvPr id="5" name="Group 4">
            <a:extLst>
              <a:ext uri="{FF2B5EF4-FFF2-40B4-BE49-F238E27FC236}">
                <a16:creationId xmlns:a16="http://schemas.microsoft.com/office/drawing/2014/main" id="{502B1C5B-2561-4791-87BB-CA82DDF37BAB}"/>
              </a:ext>
            </a:extLst>
          </p:cNvPr>
          <p:cNvGrpSpPr/>
          <p:nvPr/>
        </p:nvGrpSpPr>
        <p:grpSpPr>
          <a:xfrm>
            <a:off x="4887210" y="6705347"/>
            <a:ext cx="3228291" cy="3183053"/>
            <a:chOff x="3258140" y="4470230"/>
            <a:chExt cx="2152194" cy="2122035"/>
          </a:xfrm>
        </p:grpSpPr>
        <p:sp>
          <p:nvSpPr>
            <p:cNvPr id="65" name="TextBox 64"/>
            <p:cNvSpPr txBox="1"/>
            <p:nvPr/>
          </p:nvSpPr>
          <p:spPr>
            <a:xfrm flipH="1">
              <a:off x="3258140" y="4898554"/>
              <a:ext cx="2152194" cy="1693711"/>
            </a:xfrm>
            <a:prstGeom prst="rect">
              <a:avLst/>
            </a:prstGeom>
            <a:noFill/>
          </p:spPr>
          <p:txBody>
            <a:bodyPr wrap="square" rtlCol="0">
              <a:spAutoFit/>
            </a:bodyPr>
            <a:lstStyle/>
            <a:p>
              <a:pPr>
                <a:lnSpc>
                  <a:spcPct val="150000"/>
                </a:lnSpc>
              </a:pPr>
              <a:r>
                <a:rPr lang="en-IN" b="0" i="0" dirty="0">
                  <a:solidFill>
                    <a:srgbClr val="E3E3E3"/>
                  </a:solidFill>
                  <a:effectLst/>
                  <a:latin typeface="Google Sans"/>
                </a:rPr>
                <a:t>The study found that dynamic FC can be used to accurately classify individuals with ASD, with an accuracy of 97.77% using a support vector machine classifier.</a:t>
              </a:r>
              <a:endParaRPr lang="en-US" sz="1800" dirty="0">
                <a:solidFill>
                  <a:schemeClr val="tx1">
                    <a:lumMod val="50000"/>
                    <a:lumOff val="50000"/>
                  </a:schemeClr>
                </a:solidFill>
                <a:latin typeface="Arial" panose="020B0604020202020204" pitchFamily="34" charset="0"/>
              </a:endParaRPr>
            </a:p>
          </p:txBody>
        </p:sp>
        <p:sp>
          <p:nvSpPr>
            <p:cNvPr id="66" name="TextBox 65"/>
            <p:cNvSpPr txBox="1"/>
            <p:nvPr/>
          </p:nvSpPr>
          <p:spPr>
            <a:xfrm flipH="1">
              <a:off x="3258143" y="4470230"/>
              <a:ext cx="2152191" cy="304357"/>
            </a:xfrm>
            <a:prstGeom prst="rect">
              <a:avLst/>
            </a:prstGeom>
            <a:noFill/>
          </p:spPr>
          <p:txBody>
            <a:bodyPr wrap="square" rtlCol="0">
              <a:spAutoFit/>
            </a:bodyPr>
            <a:lstStyle/>
            <a:p>
              <a:pPr>
                <a:lnSpc>
                  <a:spcPct val="150000"/>
                </a:lnSpc>
              </a:pPr>
              <a:r>
                <a:rPr lang="en-US" sz="1800" spc="100" dirty="0">
                  <a:solidFill>
                    <a:schemeClr val="tx1">
                      <a:lumMod val="90000"/>
                      <a:lumOff val="10000"/>
                    </a:schemeClr>
                  </a:solidFill>
                  <a:latin typeface="Arial" panose="020B0604020202020204" pitchFamily="34" charset="0"/>
                </a:rPr>
                <a:t>D</a:t>
              </a:r>
            </a:p>
          </p:txBody>
        </p:sp>
      </p:grpSp>
      <p:sp>
        <p:nvSpPr>
          <p:cNvPr id="143" name="TextBox 142">
            <a:extLst>
              <a:ext uri="{FF2B5EF4-FFF2-40B4-BE49-F238E27FC236}">
                <a16:creationId xmlns:a16="http://schemas.microsoft.com/office/drawing/2014/main" id="{9EADD58D-2741-4D44-8FA4-D38B383A0C84}"/>
              </a:ext>
            </a:extLst>
          </p:cNvPr>
          <p:cNvSpPr txBox="1"/>
          <p:nvPr/>
        </p:nvSpPr>
        <p:spPr>
          <a:xfrm>
            <a:off x="571501" y="1717139"/>
            <a:ext cx="6135956" cy="1075423"/>
          </a:xfrm>
          <a:prstGeom prst="rect">
            <a:avLst/>
          </a:prstGeom>
          <a:noFill/>
        </p:spPr>
        <p:txBody>
          <a:bodyPr wrap="square" rtlCol="0">
            <a:spAutoFit/>
          </a:bodyPr>
          <a:lstStyle/>
          <a:p>
            <a:pPr algn="ctr">
              <a:lnSpc>
                <a:spcPct val="150000"/>
              </a:lnSpc>
            </a:pPr>
            <a:r>
              <a:rPr lang="en-US" sz="4800" b="1" dirty="0">
                <a:solidFill>
                  <a:srgbClr val="272D2B"/>
                </a:solidFill>
                <a:latin typeface="Arial" panose="020B0604020202020204" pitchFamily="34" charset="0"/>
              </a:rPr>
              <a:t>CONCLUSION</a:t>
            </a:r>
            <a:endParaRPr lang="id-ID" sz="4800" b="1" dirty="0">
              <a:solidFill>
                <a:srgbClr val="272D2B"/>
              </a:solidFill>
              <a:latin typeface="Arial" panose="020B0604020202020204" pitchFamily="34" charset="0"/>
            </a:endParaRPr>
          </a:p>
        </p:txBody>
      </p:sp>
      <p:sp>
        <p:nvSpPr>
          <p:cNvPr id="144" name="Rectangle 143">
            <a:extLst>
              <a:ext uri="{FF2B5EF4-FFF2-40B4-BE49-F238E27FC236}">
                <a16:creationId xmlns:a16="http://schemas.microsoft.com/office/drawing/2014/main" id="{6E4DD230-3D30-464A-92F6-CA79A3365514}"/>
              </a:ext>
            </a:extLst>
          </p:cNvPr>
          <p:cNvSpPr/>
          <p:nvPr/>
        </p:nvSpPr>
        <p:spPr>
          <a:xfrm>
            <a:off x="752978" y="2838697"/>
            <a:ext cx="1524848" cy="68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spTree>
    <p:extLst>
      <p:ext uri="{BB962C8B-B14F-4D97-AF65-F5344CB8AC3E}">
        <p14:creationId xmlns:p14="http://schemas.microsoft.com/office/powerpoint/2010/main" val="3800073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8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00" fill="hold"/>
                                        <p:tgtEl>
                                          <p:spTgt spid="2"/>
                                        </p:tgtEl>
                                        <p:attrNameLst>
                                          <p:attrName>ppt_x</p:attrName>
                                        </p:attrNameLst>
                                      </p:cBhvr>
                                      <p:tavLst>
                                        <p:tav tm="0">
                                          <p:val>
                                            <p:strVal val="0-#ppt_w/2"/>
                                          </p:val>
                                        </p:tav>
                                        <p:tav tm="100000">
                                          <p:val>
                                            <p:strVal val="#ppt_x"/>
                                          </p:val>
                                        </p:tav>
                                      </p:tavLst>
                                    </p:anim>
                                    <p:anim calcmode="lin" valueType="num">
                                      <p:cBhvr additive="base">
                                        <p:cTn id="13" dur="700" fill="hold"/>
                                        <p:tgtEl>
                                          <p:spTgt spid="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80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1000" fill="hold"/>
                                        <p:tgtEl>
                                          <p:spTgt spid="3"/>
                                        </p:tgtEl>
                                        <p:attrNameLst>
                                          <p:attrName>ppt_x</p:attrName>
                                        </p:attrNameLst>
                                      </p:cBhvr>
                                      <p:tavLst>
                                        <p:tav tm="0">
                                          <p:val>
                                            <p:strVal val="0-#ppt_w/2"/>
                                          </p:val>
                                        </p:tav>
                                        <p:tav tm="100000">
                                          <p:val>
                                            <p:strVal val="#ppt_x"/>
                                          </p:val>
                                        </p:tav>
                                      </p:tavLst>
                                    </p:anim>
                                    <p:anim calcmode="lin" valueType="num">
                                      <p:cBhvr additive="base">
                                        <p:cTn id="27" dur="1000" fill="hold"/>
                                        <p:tgtEl>
                                          <p:spTgt spid="3"/>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13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2" presetClass="entr" presetSubtype="8" fill="hold" nodeType="withEffect">
                                  <p:stCondLst>
                                    <p:cond delay="80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700" fill="hold"/>
                                        <p:tgtEl>
                                          <p:spTgt spid="4"/>
                                        </p:tgtEl>
                                        <p:attrNameLst>
                                          <p:attrName>ppt_x</p:attrName>
                                        </p:attrNameLst>
                                      </p:cBhvr>
                                      <p:tavLst>
                                        <p:tav tm="0">
                                          <p:val>
                                            <p:strVal val="0-#ppt_w/2"/>
                                          </p:val>
                                        </p:tav>
                                        <p:tav tm="100000">
                                          <p:val>
                                            <p:strVal val="#ppt_x"/>
                                          </p:val>
                                        </p:tav>
                                      </p:tavLst>
                                    </p:anim>
                                    <p:anim calcmode="lin" valueType="num">
                                      <p:cBhvr additive="base">
                                        <p:cTn id="41" dur="7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13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2" presetClass="entr" presetSubtype="8" fill="hold" nodeType="withEffect">
                                  <p:stCondLst>
                                    <p:cond delay="80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1000" fill="hold"/>
                                        <p:tgtEl>
                                          <p:spTgt spid="5"/>
                                        </p:tgtEl>
                                        <p:attrNameLst>
                                          <p:attrName>ppt_x</p:attrName>
                                        </p:attrNameLst>
                                      </p:cBhvr>
                                      <p:tavLst>
                                        <p:tav tm="0">
                                          <p:val>
                                            <p:strVal val="0-#ppt_w/2"/>
                                          </p:val>
                                        </p:tav>
                                        <p:tav tm="100000">
                                          <p:val>
                                            <p:strVal val="#ppt_x"/>
                                          </p:val>
                                        </p:tav>
                                      </p:tavLst>
                                    </p:anim>
                                    <p:anim calcmode="lin" valueType="num">
                                      <p:cBhvr additive="base">
                                        <p:cTn id="55" dur="1000" fill="hold"/>
                                        <p:tgtEl>
                                          <p:spTgt spid="5"/>
                                        </p:tgtEl>
                                        <p:attrNameLst>
                                          <p:attrName>ppt_y</p:attrName>
                                        </p:attrNameLst>
                                      </p:cBhvr>
                                      <p:tavLst>
                                        <p:tav tm="0">
                                          <p:val>
                                            <p:strVal val="#ppt_y"/>
                                          </p:val>
                                        </p:tav>
                                        <p:tav tm="100000">
                                          <p:val>
                                            <p:strVal val="#ppt_y"/>
                                          </p:val>
                                        </p:tav>
                                      </p:tavLst>
                                    </p:anim>
                                  </p:childTnLst>
                                </p:cTn>
                              </p:par>
                              <p:par>
                                <p:cTn id="56" presetID="10" presetClass="entr" presetSubtype="0" fill="hold" grpId="0" nodeType="withEffect">
                                  <p:stCondLst>
                                    <p:cond delay="130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7958-46AC-9E7A-AEC6-1E59F46112D0}"/>
              </a:ext>
            </a:extLst>
          </p:cNvPr>
          <p:cNvSpPr>
            <a:spLocks noGrp="1"/>
          </p:cNvSpPr>
          <p:nvPr>
            <p:ph type="title"/>
          </p:nvPr>
        </p:nvSpPr>
        <p:spPr>
          <a:xfrm>
            <a:off x="6542024" y="1214440"/>
            <a:ext cx="14859000" cy="4279106"/>
          </a:xfrm>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5DA60B6D-0E75-1DC4-3DA0-21FFD393790E}"/>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198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A924ECE3-1F42-4827-9916-9B58F26373C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 r="222"/>
          <a:stretch/>
        </p:blipFill>
        <p:spPr/>
      </p:pic>
      <p:sp>
        <p:nvSpPr>
          <p:cNvPr id="3" name="Rectangle 2">
            <a:extLst>
              <a:ext uri="{FF2B5EF4-FFF2-40B4-BE49-F238E27FC236}">
                <a16:creationId xmlns:a16="http://schemas.microsoft.com/office/drawing/2014/main" id="{3508B9BB-39E3-4183-A1D0-9B7CFEE745C0}"/>
              </a:ext>
            </a:extLst>
          </p:cNvPr>
          <p:cNvSpPr/>
          <p:nvPr/>
        </p:nvSpPr>
        <p:spPr>
          <a:xfrm>
            <a:off x="0" y="0"/>
            <a:ext cx="18288000" cy="10287000"/>
          </a:xfrm>
          <a:prstGeom prst="rect">
            <a:avLst/>
          </a:prstGeom>
          <a:solidFill>
            <a:schemeClr val="bg2">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sp>
        <p:nvSpPr>
          <p:cNvPr id="9" name="TextBox 8">
            <a:extLst>
              <a:ext uri="{FF2B5EF4-FFF2-40B4-BE49-F238E27FC236}">
                <a16:creationId xmlns:a16="http://schemas.microsoft.com/office/drawing/2014/main" id="{110AEA8A-0A04-4564-9C5D-2E3A1746406E}"/>
              </a:ext>
            </a:extLst>
          </p:cNvPr>
          <p:cNvSpPr txBox="1"/>
          <p:nvPr/>
        </p:nvSpPr>
        <p:spPr>
          <a:xfrm>
            <a:off x="571500" y="514350"/>
            <a:ext cx="17225875" cy="3208571"/>
          </a:xfrm>
          <a:prstGeom prst="rect">
            <a:avLst/>
          </a:prstGeom>
          <a:noFill/>
        </p:spPr>
        <p:txBody>
          <a:bodyPr wrap="square">
            <a:spAutoFit/>
          </a:bodyPr>
          <a:lstStyle/>
          <a:p>
            <a:r>
              <a:rPr lang="en-US" sz="6750" b="1" dirty="0">
                <a:solidFill>
                  <a:schemeClr val="bg1"/>
                </a:solidFill>
                <a:latin typeface="Arial" panose="020B0604020202020204" pitchFamily="34" charset="0"/>
              </a:rPr>
              <a:t>Dynamic Functional Connectivity Analysis in fMRI for Autism Diagnostic Classification Using Machine Learning</a:t>
            </a:r>
          </a:p>
        </p:txBody>
      </p:sp>
      <p:sp>
        <p:nvSpPr>
          <p:cNvPr id="2" name="Rectangle 1">
            <a:extLst>
              <a:ext uri="{FF2B5EF4-FFF2-40B4-BE49-F238E27FC236}">
                <a16:creationId xmlns:a16="http://schemas.microsoft.com/office/drawing/2014/main" id="{AE92C91A-D648-4480-AB2D-C8C3E5CB2BC4}"/>
              </a:ext>
            </a:extLst>
          </p:cNvPr>
          <p:cNvSpPr/>
          <p:nvPr/>
        </p:nvSpPr>
        <p:spPr>
          <a:xfrm>
            <a:off x="571500" y="514350"/>
            <a:ext cx="17145000" cy="92583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4050" dirty="0">
              <a:latin typeface="Arial" panose="020B0604020202020204" pitchFamily="34" charset="0"/>
            </a:endParaRPr>
          </a:p>
        </p:txBody>
      </p:sp>
      <p:sp>
        <p:nvSpPr>
          <p:cNvPr id="6" name="TextBox 5">
            <a:extLst>
              <a:ext uri="{FF2B5EF4-FFF2-40B4-BE49-F238E27FC236}">
                <a16:creationId xmlns:a16="http://schemas.microsoft.com/office/drawing/2014/main" id="{A0055FE5-EB9D-A093-176F-CF2CFD5BFE39}"/>
              </a:ext>
            </a:extLst>
          </p:cNvPr>
          <p:cNvSpPr txBox="1"/>
          <p:nvPr/>
        </p:nvSpPr>
        <p:spPr>
          <a:xfrm>
            <a:off x="571497" y="6875279"/>
            <a:ext cx="16260235" cy="2169825"/>
          </a:xfrm>
          <a:prstGeom prst="rect">
            <a:avLst/>
          </a:prstGeom>
          <a:noFill/>
        </p:spPr>
        <p:txBody>
          <a:bodyPr wrap="square">
            <a:spAutoFit/>
          </a:bodyPr>
          <a:lstStyle/>
          <a:p>
            <a:r>
              <a:rPr lang="en-US" sz="6750" b="1" dirty="0">
                <a:solidFill>
                  <a:schemeClr val="bg1"/>
                </a:solidFill>
                <a:latin typeface="Arial" panose="020B0604020202020204" pitchFamily="34" charset="0"/>
              </a:rPr>
              <a:t>SPECIAL THANKS : </a:t>
            </a:r>
            <a:r>
              <a:rPr lang="en-US" sz="6750" b="1" dirty="0" err="1">
                <a:solidFill>
                  <a:schemeClr val="bg1"/>
                </a:solidFill>
                <a:latin typeface="Arial" panose="020B0604020202020204" pitchFamily="34" charset="0"/>
              </a:rPr>
              <a:t>Phd</a:t>
            </a:r>
            <a:r>
              <a:rPr lang="en-US" sz="6750" b="1" dirty="0">
                <a:solidFill>
                  <a:schemeClr val="bg1"/>
                </a:solidFill>
                <a:latin typeface="Arial" panose="020B0604020202020204" pitchFamily="34" charset="0"/>
              </a:rPr>
              <a:t> Scholar Chetan </a:t>
            </a:r>
            <a:r>
              <a:rPr lang="en-US" sz="6750" b="1" dirty="0" err="1">
                <a:solidFill>
                  <a:schemeClr val="bg1"/>
                </a:solidFill>
                <a:latin typeface="Arial" panose="020B0604020202020204" pitchFamily="34" charset="0"/>
              </a:rPr>
              <a:t>Rakshe</a:t>
            </a:r>
            <a:r>
              <a:rPr lang="en-US" sz="6750" b="1" dirty="0">
                <a:solidFill>
                  <a:schemeClr val="bg1"/>
                </a:solidFill>
                <a:latin typeface="Arial" panose="020B0604020202020204" pitchFamily="34" charset="0"/>
              </a:rPr>
              <a:t> </a:t>
            </a:r>
          </a:p>
        </p:txBody>
      </p:sp>
      <p:sp>
        <p:nvSpPr>
          <p:cNvPr id="7" name="TextBox 6">
            <a:extLst>
              <a:ext uri="{FF2B5EF4-FFF2-40B4-BE49-F238E27FC236}">
                <a16:creationId xmlns:a16="http://schemas.microsoft.com/office/drawing/2014/main" id="{5A8ED68F-00A7-5043-E6C2-592DF6027482}"/>
              </a:ext>
            </a:extLst>
          </p:cNvPr>
          <p:cNvSpPr txBox="1"/>
          <p:nvPr/>
        </p:nvSpPr>
        <p:spPr>
          <a:xfrm>
            <a:off x="571499" y="4237271"/>
            <a:ext cx="16988367" cy="3208571"/>
          </a:xfrm>
          <a:prstGeom prst="rect">
            <a:avLst/>
          </a:prstGeom>
          <a:noFill/>
        </p:spPr>
        <p:txBody>
          <a:bodyPr wrap="square">
            <a:spAutoFit/>
          </a:bodyPr>
          <a:lstStyle/>
          <a:p>
            <a:r>
              <a:rPr lang="en-US" sz="6750" b="1" dirty="0">
                <a:solidFill>
                  <a:schemeClr val="bg1"/>
                </a:solidFill>
                <a:latin typeface="Arial" panose="020B0604020202020204" pitchFamily="34" charset="0"/>
              </a:rPr>
              <a:t>SUPERVISOR :Jac </a:t>
            </a:r>
            <a:r>
              <a:rPr lang="en-US" sz="6750" b="1" dirty="0" err="1">
                <a:solidFill>
                  <a:schemeClr val="bg1"/>
                </a:solidFill>
                <a:latin typeface="Arial" panose="020B0604020202020204" pitchFamily="34" charset="0"/>
              </a:rPr>
              <a:t>Fredo</a:t>
            </a:r>
            <a:r>
              <a:rPr lang="en-US" sz="6750" b="1" dirty="0">
                <a:solidFill>
                  <a:schemeClr val="bg1"/>
                </a:solidFill>
                <a:latin typeface="Arial" panose="020B0604020202020204" pitchFamily="34" charset="0"/>
              </a:rPr>
              <a:t> </a:t>
            </a:r>
            <a:r>
              <a:rPr lang="en-US" sz="6750" b="1" dirty="0" err="1">
                <a:solidFill>
                  <a:schemeClr val="bg1"/>
                </a:solidFill>
                <a:latin typeface="Arial" panose="020B0604020202020204" pitchFamily="34" charset="0"/>
              </a:rPr>
              <a:t>Agastinose</a:t>
            </a:r>
            <a:r>
              <a:rPr lang="en-US" sz="6750" b="1" dirty="0">
                <a:solidFill>
                  <a:schemeClr val="bg1"/>
                </a:solidFill>
                <a:latin typeface="Arial" panose="020B0604020202020204" pitchFamily="34" charset="0"/>
              </a:rPr>
              <a:t> </a:t>
            </a:r>
            <a:r>
              <a:rPr lang="en-US" sz="6750" b="1" dirty="0" err="1">
                <a:solidFill>
                  <a:schemeClr val="bg1"/>
                </a:solidFill>
                <a:latin typeface="Arial" panose="020B0604020202020204" pitchFamily="34" charset="0"/>
              </a:rPr>
              <a:t>Ronickom</a:t>
            </a:r>
            <a:endParaRPr lang="en-US" sz="6750" b="1" dirty="0">
              <a:solidFill>
                <a:schemeClr val="bg1"/>
              </a:solidFill>
              <a:latin typeface="Arial" panose="020B0604020202020204" pitchFamily="34" charset="0"/>
            </a:endParaRPr>
          </a:p>
          <a:p>
            <a:endParaRPr lang="en-US" sz="675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1082968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2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27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7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7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2"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0">
            <a:extLst>
              <a:ext uri="{FF2B5EF4-FFF2-40B4-BE49-F238E27FC236}">
                <a16:creationId xmlns:a16="http://schemas.microsoft.com/office/drawing/2014/main" id="{CDBD8D49-D6A6-5516-0BC1-88F88A82500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633" r="31633"/>
          <a:stretch/>
        </p:blipFill>
        <p:spPr>
          <a:xfrm>
            <a:off x="0" y="138293"/>
            <a:ext cx="18287999" cy="10010414"/>
          </a:xfrm>
        </p:spPr>
      </p:pic>
      <p:pic>
        <p:nvPicPr>
          <p:cNvPr id="5" name="Picture 4">
            <a:extLst>
              <a:ext uri="{FF2B5EF4-FFF2-40B4-BE49-F238E27FC236}">
                <a16:creationId xmlns:a16="http://schemas.microsoft.com/office/drawing/2014/main" id="{F2BF550C-B95F-FBE6-43F1-425A7D2F94CE}"/>
              </a:ext>
            </a:extLst>
          </p:cNvPr>
          <p:cNvPicPr>
            <a:picLocks noChangeAspect="1"/>
          </p:cNvPicPr>
          <p:nvPr/>
        </p:nvPicPr>
        <p:blipFill>
          <a:blip r:embed="rId4"/>
          <a:stretch>
            <a:fillRect/>
          </a:stretch>
        </p:blipFill>
        <p:spPr>
          <a:xfrm>
            <a:off x="18878836" y="4110037"/>
            <a:ext cx="18288000" cy="10293433"/>
          </a:xfrm>
          <a:prstGeom prst="rect">
            <a:avLst/>
          </a:prstGeom>
          <a:pattFill prst="pct90">
            <a:fgClr>
              <a:srgbClr val="00B0F0"/>
            </a:fgClr>
            <a:bgClr>
              <a:schemeClr val="bg1"/>
            </a:bgClr>
          </a:pattFill>
        </p:spPr>
      </p:pic>
      <p:sp>
        <p:nvSpPr>
          <p:cNvPr id="11" name="Rectangle 10">
            <a:extLst>
              <a:ext uri="{FF2B5EF4-FFF2-40B4-BE49-F238E27FC236}">
                <a16:creationId xmlns:a16="http://schemas.microsoft.com/office/drawing/2014/main" id="{287EBA5C-521A-71D2-A91D-1350735347E3}"/>
              </a:ext>
            </a:extLst>
          </p:cNvPr>
          <p:cNvSpPr/>
          <p:nvPr/>
        </p:nvSpPr>
        <p:spPr>
          <a:xfrm>
            <a:off x="10886" y="0"/>
            <a:ext cx="18288000" cy="10287000"/>
          </a:xfrm>
          <a:prstGeom prst="rect">
            <a:avLst/>
          </a:prstGeom>
          <a:gradFill>
            <a:gsLst>
              <a:gs pos="37000">
                <a:schemeClr val="tx1"/>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Rounded Corners 139">
            <a:extLst>
              <a:ext uri="{FF2B5EF4-FFF2-40B4-BE49-F238E27FC236}">
                <a16:creationId xmlns:a16="http://schemas.microsoft.com/office/drawing/2014/main" id="{7C8395DA-0356-D62B-47B5-0DA89C497571}"/>
              </a:ext>
            </a:extLst>
          </p:cNvPr>
          <p:cNvSpPr/>
          <p:nvPr/>
        </p:nvSpPr>
        <p:spPr>
          <a:xfrm>
            <a:off x="9154886" y="12166166"/>
            <a:ext cx="6633029" cy="304800"/>
          </a:xfrm>
          <a:prstGeom prst="roundRect">
            <a:avLst/>
          </a:prstGeom>
          <a:solidFill>
            <a:srgbClr val="00808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3F9EE87-995E-A41B-DE9A-1A4937ADBBC0}"/>
              </a:ext>
            </a:extLst>
          </p:cNvPr>
          <p:cNvCxnSpPr>
            <a:cxnSpLocks/>
          </p:cNvCxnSpPr>
          <p:nvPr/>
        </p:nvCxnSpPr>
        <p:spPr>
          <a:xfrm flipH="1" flipV="1">
            <a:off x="2185284" y="2056387"/>
            <a:ext cx="0" cy="564227"/>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8D0F24-345D-E9B1-7751-7BAD410837D5}"/>
              </a:ext>
            </a:extLst>
          </p:cNvPr>
          <p:cNvCxnSpPr>
            <a:cxnSpLocks/>
          </p:cNvCxnSpPr>
          <p:nvPr/>
        </p:nvCxnSpPr>
        <p:spPr>
          <a:xfrm flipH="1" flipV="1">
            <a:off x="2130177" y="2204161"/>
            <a:ext cx="0" cy="416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39997B-EDDE-053F-453F-9C956B8C88DD}"/>
              </a:ext>
            </a:extLst>
          </p:cNvPr>
          <p:cNvCxnSpPr>
            <a:cxnSpLocks/>
          </p:cNvCxnSpPr>
          <p:nvPr/>
        </p:nvCxnSpPr>
        <p:spPr>
          <a:xfrm flipH="1" flipV="1">
            <a:off x="2075069" y="2167217"/>
            <a:ext cx="0" cy="45339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ECE03AC-FB45-ABC3-1E15-CCF8258034F9}"/>
              </a:ext>
            </a:extLst>
          </p:cNvPr>
          <p:cNvCxnSpPr>
            <a:cxnSpLocks/>
          </p:cNvCxnSpPr>
          <p:nvPr/>
        </p:nvCxnSpPr>
        <p:spPr>
          <a:xfrm flipH="1" flipV="1">
            <a:off x="2019963" y="2305506"/>
            <a:ext cx="0" cy="3151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3FDED0-6737-EC83-98F1-3E4086B02878}"/>
              </a:ext>
            </a:extLst>
          </p:cNvPr>
          <p:cNvCxnSpPr>
            <a:cxnSpLocks/>
          </p:cNvCxnSpPr>
          <p:nvPr/>
        </p:nvCxnSpPr>
        <p:spPr>
          <a:xfrm flipH="1" flipV="1">
            <a:off x="1964856" y="2241104"/>
            <a:ext cx="0" cy="3795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C892BA-237F-9E16-93D9-341C67C218FB}"/>
              </a:ext>
            </a:extLst>
          </p:cNvPr>
          <p:cNvCxnSpPr>
            <a:cxnSpLocks/>
          </p:cNvCxnSpPr>
          <p:nvPr/>
        </p:nvCxnSpPr>
        <p:spPr>
          <a:xfrm flipH="1" flipV="1">
            <a:off x="1909749" y="2351935"/>
            <a:ext cx="0" cy="26867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4FA1F0A-5375-7B95-BA30-0554510AA068}"/>
              </a:ext>
            </a:extLst>
          </p:cNvPr>
          <p:cNvCxnSpPr>
            <a:cxnSpLocks/>
          </p:cNvCxnSpPr>
          <p:nvPr/>
        </p:nvCxnSpPr>
        <p:spPr>
          <a:xfrm flipH="1" flipV="1">
            <a:off x="1854642" y="2278048"/>
            <a:ext cx="0" cy="3425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5E9084-78F0-51C4-1BA7-2E9F96D0F402}"/>
              </a:ext>
            </a:extLst>
          </p:cNvPr>
          <p:cNvCxnSpPr>
            <a:cxnSpLocks/>
          </p:cNvCxnSpPr>
          <p:nvPr/>
        </p:nvCxnSpPr>
        <p:spPr>
          <a:xfrm flipH="1" flipV="1">
            <a:off x="1799535" y="2314991"/>
            <a:ext cx="0" cy="305623"/>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F1541B0-CEFE-C62A-3208-95DDB169A5ED}"/>
              </a:ext>
            </a:extLst>
          </p:cNvPr>
          <p:cNvCxnSpPr>
            <a:cxnSpLocks/>
          </p:cNvCxnSpPr>
          <p:nvPr/>
        </p:nvCxnSpPr>
        <p:spPr>
          <a:xfrm flipH="1" flipV="1">
            <a:off x="1744428" y="2278048"/>
            <a:ext cx="0" cy="3425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0D03F59-272C-8BAA-C929-D23CD024049E}"/>
              </a:ext>
            </a:extLst>
          </p:cNvPr>
          <p:cNvCxnSpPr>
            <a:cxnSpLocks/>
          </p:cNvCxnSpPr>
          <p:nvPr/>
        </p:nvCxnSpPr>
        <p:spPr>
          <a:xfrm flipH="1" flipV="1">
            <a:off x="1689321" y="2167217"/>
            <a:ext cx="0" cy="453397"/>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F20312-2A01-1A5C-7B46-C48E91BCA7E8}"/>
              </a:ext>
            </a:extLst>
          </p:cNvPr>
          <p:cNvCxnSpPr>
            <a:cxnSpLocks/>
          </p:cNvCxnSpPr>
          <p:nvPr/>
        </p:nvCxnSpPr>
        <p:spPr>
          <a:xfrm flipH="1" flipV="1">
            <a:off x="1634214" y="2314991"/>
            <a:ext cx="0" cy="30562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382F4D-BBBC-7CAF-BA56-990F144CA6FC}"/>
              </a:ext>
            </a:extLst>
          </p:cNvPr>
          <p:cNvCxnSpPr>
            <a:cxnSpLocks/>
          </p:cNvCxnSpPr>
          <p:nvPr/>
        </p:nvCxnSpPr>
        <p:spPr>
          <a:xfrm flipH="1" flipV="1">
            <a:off x="1579107" y="2425822"/>
            <a:ext cx="0" cy="19479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E12D482-37CB-CA6D-8C37-2774B485BBDD}"/>
              </a:ext>
            </a:extLst>
          </p:cNvPr>
          <p:cNvCxnSpPr>
            <a:cxnSpLocks/>
          </p:cNvCxnSpPr>
          <p:nvPr/>
        </p:nvCxnSpPr>
        <p:spPr>
          <a:xfrm flipH="1" flipV="1">
            <a:off x="1524000" y="2425822"/>
            <a:ext cx="0" cy="194792"/>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958F93-C38F-911B-134D-549BF757118E}"/>
              </a:ext>
            </a:extLst>
          </p:cNvPr>
          <p:cNvCxnSpPr>
            <a:cxnSpLocks/>
          </p:cNvCxnSpPr>
          <p:nvPr/>
        </p:nvCxnSpPr>
        <p:spPr>
          <a:xfrm flipH="1" flipV="1">
            <a:off x="2349140" y="2203594"/>
            <a:ext cx="0" cy="416453"/>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10DB0-E2FD-220B-FC25-E27D8A86E34D}"/>
              </a:ext>
            </a:extLst>
          </p:cNvPr>
          <p:cNvCxnSpPr>
            <a:cxnSpLocks/>
          </p:cNvCxnSpPr>
          <p:nvPr/>
        </p:nvCxnSpPr>
        <p:spPr>
          <a:xfrm rot="10800000">
            <a:off x="2294033" y="1943100"/>
            <a:ext cx="0" cy="67694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AF555F-12B4-4992-E4C1-550B90421EC8}"/>
              </a:ext>
            </a:extLst>
          </p:cNvPr>
          <p:cNvCxnSpPr>
            <a:cxnSpLocks/>
          </p:cNvCxnSpPr>
          <p:nvPr/>
        </p:nvCxnSpPr>
        <p:spPr>
          <a:xfrm flipH="1" flipV="1">
            <a:off x="2238926" y="2304939"/>
            <a:ext cx="0" cy="315108"/>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E08F1D-C9A2-32F3-215C-DC9EBD994F9F}"/>
              </a:ext>
            </a:extLst>
          </p:cNvPr>
          <p:cNvCxnSpPr>
            <a:cxnSpLocks/>
          </p:cNvCxnSpPr>
          <p:nvPr/>
        </p:nvCxnSpPr>
        <p:spPr>
          <a:xfrm flipH="1" flipV="1">
            <a:off x="2460958" y="2055760"/>
            <a:ext cx="0" cy="564227"/>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DB5237-7C78-B1B2-4191-D2F75C6BBA49}"/>
              </a:ext>
            </a:extLst>
          </p:cNvPr>
          <p:cNvCxnSpPr>
            <a:cxnSpLocks/>
          </p:cNvCxnSpPr>
          <p:nvPr/>
        </p:nvCxnSpPr>
        <p:spPr>
          <a:xfrm flipH="1" flipV="1">
            <a:off x="2405851" y="2203534"/>
            <a:ext cx="0" cy="4164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CCC965-55BD-239C-C919-BF12C8440BC2}"/>
              </a:ext>
            </a:extLst>
          </p:cNvPr>
          <p:cNvCxnSpPr>
            <a:cxnSpLocks/>
          </p:cNvCxnSpPr>
          <p:nvPr/>
        </p:nvCxnSpPr>
        <p:spPr>
          <a:xfrm flipH="1" flipV="1">
            <a:off x="2514600" y="2304312"/>
            <a:ext cx="0" cy="3151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E46B35-9C65-4E0D-A394-10AE55EF2E22}"/>
              </a:ext>
            </a:extLst>
          </p:cNvPr>
          <p:cNvCxnSpPr>
            <a:cxnSpLocks/>
          </p:cNvCxnSpPr>
          <p:nvPr/>
        </p:nvCxnSpPr>
        <p:spPr>
          <a:xfrm>
            <a:off x="0" y="2705100"/>
            <a:ext cx="13487400" cy="0"/>
          </a:xfrm>
          <a:prstGeom prst="line">
            <a:avLst/>
          </a:prstGeom>
          <a:ln w="19050">
            <a:gradFill>
              <a:gsLst>
                <a:gs pos="0">
                  <a:schemeClr val="accent1">
                    <a:lumMod val="5000"/>
                    <a:lumOff val="95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F3260B-3F1A-4760-AA60-215011D6A984}"/>
              </a:ext>
            </a:extLst>
          </p:cNvPr>
          <p:cNvCxnSpPr>
            <a:cxnSpLocks/>
          </p:cNvCxnSpPr>
          <p:nvPr/>
        </p:nvCxnSpPr>
        <p:spPr>
          <a:xfrm>
            <a:off x="0" y="2781300"/>
            <a:ext cx="10134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FF4D3E-0BFB-464D-B486-30B072AA2AAF}"/>
              </a:ext>
            </a:extLst>
          </p:cNvPr>
          <p:cNvCxnSpPr>
            <a:cxnSpLocks/>
          </p:cNvCxnSpPr>
          <p:nvPr/>
        </p:nvCxnSpPr>
        <p:spPr>
          <a:xfrm>
            <a:off x="2667000" y="2705100"/>
            <a:ext cx="0" cy="7696200"/>
          </a:xfrm>
          <a:prstGeom prst="line">
            <a:avLst/>
          </a:prstGeom>
          <a:ln w="1905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8462C5-0051-1D0A-E480-35E80F9169FD}"/>
              </a:ext>
            </a:extLst>
          </p:cNvPr>
          <p:cNvSpPr txBox="1"/>
          <p:nvPr/>
        </p:nvSpPr>
        <p:spPr>
          <a:xfrm>
            <a:off x="1063626" y="1086264"/>
            <a:ext cx="11360147" cy="1938992"/>
          </a:xfrm>
          <a:prstGeom prst="rect">
            <a:avLst/>
          </a:prstGeom>
          <a:noFill/>
          <a:ln>
            <a:noFill/>
          </a:ln>
        </p:spPr>
        <p:txBody>
          <a:bodyPr wrap="square" rtlCol="0">
            <a:spAutoFit/>
          </a:bodyPr>
          <a:lstStyle/>
          <a:p>
            <a:pPr algn="ctr"/>
            <a:r>
              <a:rPr lang="en-US" sz="12000" spc="-75" dirty="0">
                <a:ln w="44450">
                  <a:noFill/>
                  <a:round/>
                </a:ln>
                <a:solidFill>
                  <a:schemeClr val="bg1"/>
                </a:solidFill>
                <a:latin typeface="Agency FB" panose="020B0503020202020204" pitchFamily="34" charset="0"/>
                <a:ea typeface="Tahoma" panose="020B0604030504040204" pitchFamily="34" charset="0"/>
                <a:cs typeface="Tahoma" panose="020B0604030504040204" pitchFamily="34" charset="0"/>
              </a:rPr>
              <a:t>WEEKLY UPDATES </a:t>
            </a:r>
          </a:p>
        </p:txBody>
      </p:sp>
      <p:sp>
        <p:nvSpPr>
          <p:cNvPr id="99" name="TextBox 98">
            <a:extLst>
              <a:ext uri="{FF2B5EF4-FFF2-40B4-BE49-F238E27FC236}">
                <a16:creationId xmlns:a16="http://schemas.microsoft.com/office/drawing/2014/main" id="{5909E973-D38A-083E-A442-FDE86E162C04}"/>
              </a:ext>
            </a:extLst>
          </p:cNvPr>
          <p:cNvSpPr txBox="1"/>
          <p:nvPr/>
        </p:nvSpPr>
        <p:spPr>
          <a:xfrm rot="21584867">
            <a:off x="11735585" y="12948263"/>
            <a:ext cx="5865906" cy="369332"/>
          </a:xfrm>
          <a:prstGeom prst="rect">
            <a:avLst/>
          </a:prstGeom>
          <a:noFill/>
          <a:ln>
            <a:noFill/>
          </a:ln>
        </p:spPr>
        <p:txBody>
          <a:bodyPr wrap="square" rtlCol="0">
            <a:spAutoFit/>
          </a:bodyPr>
          <a:lstStyle/>
          <a:p>
            <a:pPr algn="ctr"/>
            <a:r>
              <a:rPr lang="en-US" sz="1800" b="1" spc="500" dirty="0">
                <a:ln w="44450">
                  <a:noFill/>
                  <a:round/>
                </a:ln>
                <a:solidFill>
                  <a:schemeClr val="bg1"/>
                </a:solidFill>
                <a:latin typeface="Agency FB" panose="020B0503020202020204" pitchFamily="34" charset="0"/>
                <a:ea typeface="Segoe UI Historic" panose="020B0502040204020203" pitchFamily="34" charset="0"/>
                <a:cs typeface="Segoe UI Historic" panose="020B0502040204020203" pitchFamily="34" charset="0"/>
              </a:rPr>
              <a:t>MORE SPACE FOR DIRECT CONTACT</a:t>
            </a:r>
          </a:p>
        </p:txBody>
      </p:sp>
      <p:sp>
        <p:nvSpPr>
          <p:cNvPr id="52" name="TextBox 51">
            <a:extLst>
              <a:ext uri="{FF2B5EF4-FFF2-40B4-BE49-F238E27FC236}">
                <a16:creationId xmlns:a16="http://schemas.microsoft.com/office/drawing/2014/main" id="{6C1BA453-F9F9-C088-018A-6CDB0E43C503}"/>
              </a:ext>
            </a:extLst>
          </p:cNvPr>
          <p:cNvSpPr txBox="1"/>
          <p:nvPr/>
        </p:nvSpPr>
        <p:spPr>
          <a:xfrm rot="21584867">
            <a:off x="2670466" y="3033643"/>
            <a:ext cx="10783117" cy="7848302"/>
          </a:xfrm>
          <a:prstGeom prst="rect">
            <a:avLst/>
          </a:prstGeom>
          <a:noFill/>
          <a:ln>
            <a:noFill/>
          </a:ln>
        </p:spPr>
        <p:txBody>
          <a:bodyPr wrap="square" rtlCol="0">
            <a:spAutoFit/>
          </a:bodyPr>
          <a:lstStyle/>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Research upon ML and Supervised ML </a:t>
            </a:r>
            <a:r>
              <a:rPr lang="en-US" sz="2800" b="1" dirty="0" err="1">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Algorithims</a:t>
            </a: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Built Java Programs to Process the data and find Pearson Correlation Matrix</a:t>
            </a: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Built the same program in Python and also showed Data Heatmaps</a:t>
            </a: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Extracted the Lower Triangular Matrix and Ranked the Features</a:t>
            </a: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Applied Various ML </a:t>
            </a:r>
            <a:r>
              <a:rPr lang="en-US" sz="2800" b="1" dirty="0" err="1">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Algorithims</a:t>
            </a: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 on them to find the best ML Model </a:t>
            </a: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Further Processing for better Results</a:t>
            </a:r>
          </a:p>
          <a:p>
            <a:pPr marL="514350" indent="-514350">
              <a:buFont typeface="+mj-lt"/>
              <a:buAutoNum type="arabicPeriod"/>
            </a:pP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a:p>
            <a:pPr marL="514350" indent="-514350">
              <a:buFont typeface="+mj-lt"/>
              <a:buAutoNum type="arabicPeriod"/>
            </a:pPr>
            <a: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t>Manipulation of Results</a:t>
            </a:r>
            <a:br>
              <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rPr>
            </a:br>
            <a:endParaRPr lang="en-US" sz="2800" b="1" dirty="0">
              <a:ln w="44450">
                <a:noFill/>
                <a:round/>
              </a:ln>
              <a:solidFill>
                <a:srgbClr val="002060"/>
              </a:solidFill>
              <a:latin typeface="Arial" panose="020B0604020202020204" pitchFamily="34" charset="0"/>
              <a:ea typeface="Segoe UI Historic" panose="020B0502040204020203" pitchFamily="34" charset="0"/>
              <a:cs typeface="Arial" panose="020B0604020202020204" pitchFamily="34" charset="0"/>
            </a:endParaRPr>
          </a:p>
        </p:txBody>
      </p:sp>
      <p:sp>
        <p:nvSpPr>
          <p:cNvPr id="51" name="Callout Text">
            <a:extLst>
              <a:ext uri="{FF2B5EF4-FFF2-40B4-BE49-F238E27FC236}">
                <a16:creationId xmlns:a16="http://schemas.microsoft.com/office/drawing/2014/main" id="{25B65FBD-EBF6-3017-4CBF-EBE529EA76A0}"/>
              </a:ext>
            </a:extLst>
          </p:cNvPr>
          <p:cNvSpPr/>
          <p:nvPr/>
        </p:nvSpPr>
        <p:spPr>
          <a:xfrm>
            <a:off x="15990277" y="12311379"/>
            <a:ext cx="4595446" cy="3733800"/>
          </a:xfrm>
          <a:prstGeom prst="wedgeRectCallout">
            <a:avLst>
              <a:gd name="adj1" fmla="val 76763"/>
              <a:gd name="adj2" fmla="val -94223"/>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100" dirty="0">
              <a:solidFill>
                <a:schemeClr val="accent2"/>
              </a:solidFill>
            </a:endParaRPr>
          </a:p>
        </p:txBody>
      </p:sp>
      <p:sp>
        <p:nvSpPr>
          <p:cNvPr id="3" name="TextBox 2">
            <a:extLst>
              <a:ext uri="{FF2B5EF4-FFF2-40B4-BE49-F238E27FC236}">
                <a16:creationId xmlns:a16="http://schemas.microsoft.com/office/drawing/2014/main" id="{5A7672C7-8ABB-204B-E54A-4D50B7312291}"/>
              </a:ext>
            </a:extLst>
          </p:cNvPr>
          <p:cNvSpPr txBox="1"/>
          <p:nvPr/>
        </p:nvSpPr>
        <p:spPr>
          <a:xfrm rot="21584867">
            <a:off x="2628925" y="2790352"/>
            <a:ext cx="4113879" cy="415498"/>
          </a:xfrm>
          <a:prstGeom prst="rect">
            <a:avLst/>
          </a:prstGeom>
          <a:noFill/>
          <a:ln>
            <a:noFill/>
          </a:ln>
        </p:spPr>
        <p:txBody>
          <a:bodyPr wrap="square" rtlCol="0">
            <a:spAutoFit/>
          </a:bodyPr>
          <a:lstStyle/>
          <a:p>
            <a:r>
              <a:rPr lang="en-US" sz="2100" b="1" spc="50" dirty="0">
                <a:ln w="44450">
                  <a:noFill/>
                  <a:round/>
                </a:ln>
                <a:solidFill>
                  <a:schemeClr val="bg1"/>
                </a:solidFill>
                <a:latin typeface="Agency FB" panose="020B0503020202020204" pitchFamily="34" charset="0"/>
                <a:ea typeface="Segoe UI Historic" panose="020B0502040204020203" pitchFamily="34" charset="0"/>
                <a:cs typeface="Segoe UI Historic" panose="020B0502040204020203" pitchFamily="34" charset="0"/>
              </a:rPr>
              <a:t>WEEK </a:t>
            </a:r>
          </a:p>
        </p:txBody>
      </p:sp>
    </p:spTree>
    <p:extLst>
      <p:ext uri="{BB962C8B-B14F-4D97-AF65-F5344CB8AC3E}">
        <p14:creationId xmlns:p14="http://schemas.microsoft.com/office/powerpoint/2010/main" val="38219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1000"/>
                                        <p:tgtEl>
                                          <p:spTgt spid="12"/>
                                        </p:tgtEl>
                                      </p:cBhvr>
                                    </p:animEffect>
                                  </p:childTnLst>
                                </p:cTn>
                              </p:par>
                              <p:par>
                                <p:cTn id="8" presetID="14" presetClass="entr" presetSubtype="10" fill="hold" grpId="0" nodeType="withEffect">
                                  <p:stCondLst>
                                    <p:cond delay="1100"/>
                                  </p:stCondLst>
                                  <p:childTnLst>
                                    <p:set>
                                      <p:cBhvr>
                                        <p:cTn id="9" dur="1" fill="hold">
                                          <p:stCondLst>
                                            <p:cond delay="0"/>
                                          </p:stCondLst>
                                        </p:cTn>
                                        <p:tgtEl>
                                          <p:spTgt spid="99"/>
                                        </p:tgtEl>
                                        <p:attrNameLst>
                                          <p:attrName>style.visibility</p:attrName>
                                        </p:attrNameLst>
                                      </p:cBhvr>
                                      <p:to>
                                        <p:strVal val="visible"/>
                                      </p:to>
                                    </p:set>
                                    <p:animEffect transition="in" filter="randombar(horizontal)">
                                      <p:cBhvr>
                                        <p:cTn id="10" dur="1000"/>
                                        <p:tgtEl>
                                          <p:spTgt spid="99"/>
                                        </p:tgtEl>
                                      </p:cBhvr>
                                    </p:animEffect>
                                  </p:childTnLst>
                                </p:cTn>
                              </p:par>
                              <p:par>
                                <p:cTn id="11" presetID="14" presetClass="entr" presetSubtype="10" fill="hold" grpId="0" nodeType="withEffect">
                                  <p:stCondLst>
                                    <p:cond delay="1100"/>
                                  </p:stCondLst>
                                  <p:childTnLst>
                                    <p:set>
                                      <p:cBhvr>
                                        <p:cTn id="12" dur="1" fill="hold">
                                          <p:stCondLst>
                                            <p:cond delay="0"/>
                                          </p:stCondLst>
                                        </p:cTn>
                                        <p:tgtEl>
                                          <p:spTgt spid="52"/>
                                        </p:tgtEl>
                                        <p:attrNameLst>
                                          <p:attrName>style.visibility</p:attrName>
                                        </p:attrNameLst>
                                      </p:cBhvr>
                                      <p:to>
                                        <p:strVal val="visible"/>
                                      </p:to>
                                    </p:set>
                                    <p:animEffect transition="in" filter="randombar(horizontal)">
                                      <p:cBhvr>
                                        <p:cTn id="13" dur="1000"/>
                                        <p:tgtEl>
                                          <p:spTgt spid="52"/>
                                        </p:tgtEl>
                                      </p:cBhvr>
                                    </p:animEffect>
                                  </p:childTnLst>
                                </p:cTn>
                              </p:par>
                              <p:par>
                                <p:cTn id="14" presetID="22" presetClass="entr" presetSubtype="4" fill="hold" nodeType="withEffect">
                                  <p:stCondLst>
                                    <p:cond delay="80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300"/>
                                        <p:tgtEl>
                                          <p:spTgt spid="44"/>
                                        </p:tgtEl>
                                      </p:cBhvr>
                                    </p:animEffect>
                                  </p:childTnLst>
                                </p:cTn>
                              </p:par>
                              <p:par>
                                <p:cTn id="17" presetID="22" presetClass="entr" presetSubtype="4" fill="hold" nodeType="withEffect">
                                  <p:stCondLst>
                                    <p:cond delay="150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300"/>
                                        <p:tgtEl>
                                          <p:spTgt spid="43"/>
                                        </p:tgtEl>
                                      </p:cBhvr>
                                    </p:animEffect>
                                  </p:childTnLst>
                                </p:cTn>
                              </p:par>
                              <p:par>
                                <p:cTn id="20" presetID="22" presetClass="entr" presetSubtype="4" fill="hold" nodeType="withEffect">
                                  <p:stCondLst>
                                    <p:cond delay="110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300"/>
                                        <p:tgtEl>
                                          <p:spTgt spid="41"/>
                                        </p:tgtEl>
                                      </p:cBhvr>
                                    </p:animEffect>
                                  </p:childTnLst>
                                </p:cTn>
                              </p:par>
                              <p:par>
                                <p:cTn id="23" presetID="22" presetClass="entr" presetSubtype="4" fill="hold" nodeType="withEffect">
                                  <p:stCondLst>
                                    <p:cond delay="160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300"/>
                                        <p:tgtEl>
                                          <p:spTgt spid="38"/>
                                        </p:tgtEl>
                                      </p:cBhvr>
                                    </p:animEffect>
                                  </p:childTnLst>
                                </p:cTn>
                              </p:par>
                              <p:par>
                                <p:cTn id="26" presetID="22" presetClass="entr" presetSubtype="4" fill="hold" nodeType="withEffect">
                                  <p:stCondLst>
                                    <p:cond delay="200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300"/>
                                        <p:tgtEl>
                                          <p:spTgt spid="42"/>
                                        </p:tgtEl>
                                      </p:cBhvr>
                                    </p:animEffect>
                                  </p:childTnLst>
                                </p:cTn>
                              </p:par>
                              <p:par>
                                <p:cTn id="29" presetID="22" presetClass="entr" presetSubtype="4" fill="hold" nodeType="withEffect">
                                  <p:stCondLst>
                                    <p:cond delay="120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par>
                                <p:cTn id="32" presetID="22" presetClass="entr" presetSubtype="4" fill="hold" nodeType="withEffect">
                                  <p:stCondLst>
                                    <p:cond delay="100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300"/>
                                        <p:tgtEl>
                                          <p:spTgt spid="39"/>
                                        </p:tgtEl>
                                      </p:cBhvr>
                                    </p:animEffect>
                                  </p:childTnLst>
                                </p:cTn>
                              </p:par>
                              <p:par>
                                <p:cTn id="35" presetID="22" presetClass="entr" presetSubtype="4" fill="hold" nodeType="withEffect">
                                  <p:stCondLst>
                                    <p:cond delay="180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300"/>
                                        <p:tgtEl>
                                          <p:spTgt spid="37"/>
                                        </p:tgtEl>
                                      </p:cBhvr>
                                    </p:animEffect>
                                  </p:childTnLst>
                                </p:cTn>
                              </p:par>
                              <p:par>
                                <p:cTn id="38" presetID="22" presetClass="entr" presetSubtype="4" fill="hold" nodeType="withEffect">
                                  <p:stCondLst>
                                    <p:cond delay="150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300"/>
                                        <p:tgtEl>
                                          <p:spTgt spid="36"/>
                                        </p:tgtEl>
                                      </p:cBhvr>
                                    </p:animEffect>
                                  </p:childTnLst>
                                </p:cTn>
                              </p:par>
                              <p:par>
                                <p:cTn id="41" presetID="22" presetClass="entr" presetSubtype="4" fill="hold" nodeType="withEffect">
                                  <p:stCondLst>
                                    <p:cond delay="130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300"/>
                                        <p:tgtEl>
                                          <p:spTgt spid="35"/>
                                        </p:tgtEl>
                                      </p:cBhvr>
                                    </p:animEffect>
                                  </p:childTnLst>
                                </p:cTn>
                              </p:par>
                              <p:par>
                                <p:cTn id="44" presetID="22" presetClass="entr" presetSubtype="4" fill="hold" nodeType="withEffect">
                                  <p:stCondLst>
                                    <p:cond delay="170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300"/>
                                        <p:tgtEl>
                                          <p:spTgt spid="34"/>
                                        </p:tgtEl>
                                      </p:cBhvr>
                                    </p:animEffect>
                                  </p:childTnLst>
                                </p:cTn>
                              </p:par>
                              <p:par>
                                <p:cTn id="47" presetID="22" presetClass="entr" presetSubtype="4" fill="hold" nodeType="withEffect">
                                  <p:stCondLst>
                                    <p:cond delay="1100"/>
                                  </p:stCondLst>
                                  <p:childTnLst>
                                    <p:set>
                                      <p:cBhvr>
                                        <p:cTn id="48" dur="1" fill="hold">
                                          <p:stCondLst>
                                            <p:cond delay="0"/>
                                          </p:stCondLst>
                                        </p:cTn>
                                        <p:tgtEl>
                                          <p:spTgt spid="33"/>
                                        </p:tgtEl>
                                        <p:attrNameLst>
                                          <p:attrName>style.visibility</p:attrName>
                                        </p:attrNameLst>
                                      </p:cBhvr>
                                      <p:to>
                                        <p:strVal val="visible"/>
                                      </p:to>
                                    </p:set>
                                    <p:animEffect transition="in" filter="wipe(down)">
                                      <p:cBhvr>
                                        <p:cTn id="49" dur="300"/>
                                        <p:tgtEl>
                                          <p:spTgt spid="33"/>
                                        </p:tgtEl>
                                      </p:cBhvr>
                                    </p:animEffect>
                                  </p:childTnLst>
                                </p:cTn>
                              </p:par>
                              <p:par>
                                <p:cTn id="50" presetID="22" presetClass="entr" presetSubtype="4" fill="hold" nodeType="withEffect">
                                  <p:stCondLst>
                                    <p:cond delay="150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400"/>
                                        <p:tgtEl>
                                          <p:spTgt spid="32"/>
                                        </p:tgtEl>
                                      </p:cBhvr>
                                    </p:animEffect>
                                  </p:childTnLst>
                                </p:cTn>
                              </p:par>
                              <p:par>
                                <p:cTn id="53" presetID="22" presetClass="entr" presetSubtype="4" fill="hold" nodeType="withEffect">
                                  <p:stCondLst>
                                    <p:cond delay="1600"/>
                                  </p:stCondLst>
                                  <p:childTnLst>
                                    <p:set>
                                      <p:cBhvr>
                                        <p:cTn id="54" dur="1" fill="hold">
                                          <p:stCondLst>
                                            <p:cond delay="0"/>
                                          </p:stCondLst>
                                        </p:cTn>
                                        <p:tgtEl>
                                          <p:spTgt spid="47"/>
                                        </p:tgtEl>
                                        <p:attrNameLst>
                                          <p:attrName>style.visibility</p:attrName>
                                        </p:attrNameLst>
                                      </p:cBhvr>
                                      <p:to>
                                        <p:strVal val="visible"/>
                                      </p:to>
                                    </p:set>
                                    <p:animEffect transition="in" filter="wipe(down)">
                                      <p:cBhvr>
                                        <p:cTn id="55" dur="300"/>
                                        <p:tgtEl>
                                          <p:spTgt spid="47"/>
                                        </p:tgtEl>
                                      </p:cBhvr>
                                    </p:animEffect>
                                  </p:childTnLst>
                                </p:cTn>
                              </p:par>
                              <p:par>
                                <p:cTn id="56" presetID="22" presetClass="entr" presetSubtype="4" fill="hold" nodeType="withEffect">
                                  <p:stCondLst>
                                    <p:cond delay="80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400"/>
                                        <p:tgtEl>
                                          <p:spTgt spid="46"/>
                                        </p:tgtEl>
                                      </p:cBhvr>
                                    </p:animEffect>
                                  </p:childTnLst>
                                </p:cTn>
                              </p:par>
                              <p:par>
                                <p:cTn id="59" presetID="22" presetClass="entr" presetSubtype="4" fill="hold" nodeType="withEffect">
                                  <p:stCondLst>
                                    <p:cond delay="130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300"/>
                                        <p:tgtEl>
                                          <p:spTgt spid="45"/>
                                        </p:tgtEl>
                                      </p:cBhvr>
                                    </p:animEffect>
                                  </p:childTnLst>
                                </p:cTn>
                              </p:par>
                              <p:par>
                                <p:cTn id="62" presetID="22" presetClass="entr" presetSubtype="4" fill="hold" nodeType="withEffect">
                                  <p:stCondLst>
                                    <p:cond delay="1200"/>
                                  </p:stCondLst>
                                  <p:childTnLst>
                                    <p:set>
                                      <p:cBhvr>
                                        <p:cTn id="63" dur="1" fill="hold">
                                          <p:stCondLst>
                                            <p:cond delay="0"/>
                                          </p:stCondLst>
                                        </p:cTn>
                                        <p:tgtEl>
                                          <p:spTgt spid="50"/>
                                        </p:tgtEl>
                                        <p:attrNameLst>
                                          <p:attrName>style.visibility</p:attrName>
                                        </p:attrNameLst>
                                      </p:cBhvr>
                                      <p:to>
                                        <p:strVal val="visible"/>
                                      </p:to>
                                    </p:set>
                                    <p:animEffect transition="in" filter="wipe(down)">
                                      <p:cBhvr>
                                        <p:cTn id="64" dur="300"/>
                                        <p:tgtEl>
                                          <p:spTgt spid="50"/>
                                        </p:tgtEl>
                                      </p:cBhvr>
                                    </p:animEffect>
                                  </p:childTnLst>
                                </p:cTn>
                              </p:par>
                              <p:par>
                                <p:cTn id="65" presetID="22" presetClass="entr" presetSubtype="4" fill="hold" nodeType="withEffect">
                                  <p:stCondLst>
                                    <p:cond delay="1500"/>
                                  </p:stCondLst>
                                  <p:childTnLst>
                                    <p:set>
                                      <p:cBhvr>
                                        <p:cTn id="66" dur="1" fill="hold">
                                          <p:stCondLst>
                                            <p:cond delay="0"/>
                                          </p:stCondLst>
                                        </p:cTn>
                                        <p:tgtEl>
                                          <p:spTgt spid="49"/>
                                        </p:tgtEl>
                                        <p:attrNameLst>
                                          <p:attrName>style.visibility</p:attrName>
                                        </p:attrNameLst>
                                      </p:cBhvr>
                                      <p:to>
                                        <p:strVal val="visible"/>
                                      </p:to>
                                    </p:set>
                                    <p:animEffect transition="in" filter="wipe(down)">
                                      <p:cBhvr>
                                        <p:cTn id="67" dur="300"/>
                                        <p:tgtEl>
                                          <p:spTgt spid="49"/>
                                        </p:tgtEl>
                                      </p:cBhvr>
                                    </p:animEffect>
                                  </p:childTnLst>
                                </p:cTn>
                              </p:par>
                              <p:par>
                                <p:cTn id="68" presetID="22" presetClass="entr" presetSubtype="4" fill="hold" nodeType="withEffect">
                                  <p:stCondLst>
                                    <p:cond delay="1100"/>
                                  </p:stCondLst>
                                  <p:childTnLst>
                                    <p:set>
                                      <p:cBhvr>
                                        <p:cTn id="69" dur="1" fill="hold">
                                          <p:stCondLst>
                                            <p:cond delay="0"/>
                                          </p:stCondLst>
                                        </p:cTn>
                                        <p:tgtEl>
                                          <p:spTgt spid="48"/>
                                        </p:tgtEl>
                                        <p:attrNameLst>
                                          <p:attrName>style.visibility</p:attrName>
                                        </p:attrNameLst>
                                      </p:cBhvr>
                                      <p:to>
                                        <p:strVal val="visible"/>
                                      </p:to>
                                    </p:set>
                                    <p:animEffect transition="in" filter="wipe(down)">
                                      <p:cBhvr>
                                        <p:cTn id="70" dur="400"/>
                                        <p:tgtEl>
                                          <p:spTgt spid="48"/>
                                        </p:tgtEl>
                                      </p:cBhvr>
                                    </p:animEffect>
                                  </p:childTnLst>
                                </p:cTn>
                              </p:par>
                              <p:par>
                                <p:cTn id="71" presetID="53" presetClass="entr" presetSubtype="16" fill="hold" nodeType="withEffect">
                                  <p:stCondLst>
                                    <p:cond delay="500"/>
                                  </p:stCondLst>
                                  <p:childTnLst>
                                    <p:set>
                                      <p:cBhvr>
                                        <p:cTn id="72" dur="1" fill="hold">
                                          <p:stCondLst>
                                            <p:cond delay="0"/>
                                          </p:stCondLst>
                                        </p:cTn>
                                        <p:tgtEl>
                                          <p:spTgt spid="69"/>
                                        </p:tgtEl>
                                        <p:attrNameLst>
                                          <p:attrName>style.visibility</p:attrName>
                                        </p:attrNameLst>
                                      </p:cBhvr>
                                      <p:to>
                                        <p:strVal val="visible"/>
                                      </p:to>
                                    </p:set>
                                    <p:anim calcmode="lin" valueType="num">
                                      <p:cBhvr>
                                        <p:cTn id="73" dur="500" fill="hold"/>
                                        <p:tgtEl>
                                          <p:spTgt spid="69"/>
                                        </p:tgtEl>
                                        <p:attrNameLst>
                                          <p:attrName>ppt_w</p:attrName>
                                        </p:attrNameLst>
                                      </p:cBhvr>
                                      <p:tavLst>
                                        <p:tav tm="0">
                                          <p:val>
                                            <p:fltVal val="0"/>
                                          </p:val>
                                        </p:tav>
                                        <p:tav tm="100000">
                                          <p:val>
                                            <p:strVal val="#ppt_w"/>
                                          </p:val>
                                        </p:tav>
                                      </p:tavLst>
                                    </p:anim>
                                    <p:anim calcmode="lin" valueType="num">
                                      <p:cBhvr>
                                        <p:cTn id="74" dur="500" fill="hold"/>
                                        <p:tgtEl>
                                          <p:spTgt spid="69"/>
                                        </p:tgtEl>
                                        <p:attrNameLst>
                                          <p:attrName>ppt_h</p:attrName>
                                        </p:attrNameLst>
                                      </p:cBhvr>
                                      <p:tavLst>
                                        <p:tav tm="0">
                                          <p:val>
                                            <p:fltVal val="0"/>
                                          </p:val>
                                        </p:tav>
                                        <p:tav tm="100000">
                                          <p:val>
                                            <p:strVal val="#ppt_h"/>
                                          </p:val>
                                        </p:tav>
                                      </p:tavLst>
                                    </p:anim>
                                    <p:animEffect transition="in" filter="fade">
                                      <p:cBhvr>
                                        <p:cTn id="75" dur="500"/>
                                        <p:tgtEl>
                                          <p:spTgt spid="69"/>
                                        </p:tgtEl>
                                      </p:cBhvr>
                                    </p:animEffect>
                                  </p:childTnLst>
                                </p:cTn>
                              </p:par>
                              <p:par>
                                <p:cTn id="76" presetID="22" presetClass="entr" presetSubtype="8" fill="hold" nodeType="withEffect">
                                  <p:stCondLst>
                                    <p:cond delay="700"/>
                                  </p:stCondLst>
                                  <p:childTnLst>
                                    <p:set>
                                      <p:cBhvr>
                                        <p:cTn id="77" dur="1" fill="hold">
                                          <p:stCondLst>
                                            <p:cond delay="0"/>
                                          </p:stCondLst>
                                        </p:cTn>
                                        <p:tgtEl>
                                          <p:spTgt spid="68"/>
                                        </p:tgtEl>
                                        <p:attrNameLst>
                                          <p:attrName>style.visibility</p:attrName>
                                        </p:attrNameLst>
                                      </p:cBhvr>
                                      <p:to>
                                        <p:strVal val="visible"/>
                                      </p:to>
                                    </p:set>
                                    <p:animEffect transition="in" filter="wipe(left)">
                                      <p:cBhvr>
                                        <p:cTn id="78" dur="500"/>
                                        <p:tgtEl>
                                          <p:spTgt spid="68"/>
                                        </p:tgtEl>
                                      </p:cBhvr>
                                    </p:animEffect>
                                  </p:childTnLst>
                                </p:cTn>
                              </p:par>
                              <p:par>
                                <p:cTn id="79" presetID="22" presetClass="entr" presetSubtype="1" fill="hold" nodeType="withEffect">
                                  <p:stCondLst>
                                    <p:cond delay="900"/>
                                  </p:stCondLst>
                                  <p:childTnLst>
                                    <p:set>
                                      <p:cBhvr>
                                        <p:cTn id="80" dur="1" fill="hold">
                                          <p:stCondLst>
                                            <p:cond delay="0"/>
                                          </p:stCondLst>
                                        </p:cTn>
                                        <p:tgtEl>
                                          <p:spTgt spid="70"/>
                                        </p:tgtEl>
                                        <p:attrNameLst>
                                          <p:attrName>style.visibility</p:attrName>
                                        </p:attrNameLst>
                                      </p:cBhvr>
                                      <p:to>
                                        <p:strVal val="visible"/>
                                      </p:to>
                                    </p:set>
                                    <p:animEffect transition="in" filter="wipe(up)">
                                      <p:cBhvr>
                                        <p:cTn id="81" dur="500"/>
                                        <p:tgtEl>
                                          <p:spTgt spid="70"/>
                                        </p:tgtEl>
                                      </p:cBhvr>
                                    </p:animEffect>
                                  </p:childTnLst>
                                </p:cTn>
                              </p:par>
                              <p:par>
                                <p:cTn id="82" presetID="2" presetClass="entr" presetSubtype="2" accel="28571" decel="71429" fill="hold" grpId="0" nodeType="withEffect">
                                  <p:stCondLst>
                                    <p:cond delay="800"/>
                                  </p:stCondLst>
                                  <p:childTnLst>
                                    <p:set>
                                      <p:cBhvr>
                                        <p:cTn id="83" dur="1" fill="hold">
                                          <p:stCondLst>
                                            <p:cond delay="0"/>
                                          </p:stCondLst>
                                        </p:cTn>
                                        <p:tgtEl>
                                          <p:spTgt spid="140"/>
                                        </p:tgtEl>
                                        <p:attrNameLst>
                                          <p:attrName>style.visibility</p:attrName>
                                        </p:attrNameLst>
                                      </p:cBhvr>
                                      <p:to>
                                        <p:strVal val="visible"/>
                                      </p:to>
                                    </p:set>
                                    <p:anim calcmode="lin" valueType="num">
                                      <p:cBhvr additive="base">
                                        <p:cTn id="84" dur="700" fill="hold"/>
                                        <p:tgtEl>
                                          <p:spTgt spid="140"/>
                                        </p:tgtEl>
                                        <p:attrNameLst>
                                          <p:attrName>ppt_x</p:attrName>
                                        </p:attrNameLst>
                                      </p:cBhvr>
                                      <p:tavLst>
                                        <p:tav tm="0">
                                          <p:val>
                                            <p:strVal val="1+#ppt_w/2"/>
                                          </p:val>
                                        </p:tav>
                                        <p:tav tm="100000">
                                          <p:val>
                                            <p:strVal val="#ppt_x"/>
                                          </p:val>
                                        </p:tav>
                                      </p:tavLst>
                                    </p:anim>
                                    <p:anim calcmode="lin" valueType="num">
                                      <p:cBhvr additive="base">
                                        <p:cTn id="85" dur="700" fill="hold"/>
                                        <p:tgtEl>
                                          <p:spTgt spid="140"/>
                                        </p:tgtEl>
                                        <p:attrNameLst>
                                          <p:attrName>ppt_y</p:attrName>
                                        </p:attrNameLst>
                                      </p:cBhvr>
                                      <p:tavLst>
                                        <p:tav tm="0">
                                          <p:val>
                                            <p:strVal val="#ppt_y"/>
                                          </p:val>
                                        </p:tav>
                                        <p:tav tm="100000">
                                          <p:val>
                                            <p:strVal val="#ppt_y"/>
                                          </p:val>
                                        </p:tav>
                                      </p:tavLst>
                                    </p:anim>
                                  </p:childTnLst>
                                </p:cTn>
                              </p:par>
                              <p:par>
                                <p:cTn id="86" presetID="14" presetClass="entr" presetSubtype="10" fill="hold" grpId="0" nodeType="withEffect">
                                  <p:stCondLst>
                                    <p:cond delay="1100"/>
                                  </p:stCondLst>
                                  <p:childTnLst>
                                    <p:set>
                                      <p:cBhvr>
                                        <p:cTn id="87" dur="1" fill="hold">
                                          <p:stCondLst>
                                            <p:cond delay="0"/>
                                          </p:stCondLst>
                                        </p:cTn>
                                        <p:tgtEl>
                                          <p:spTgt spid="3"/>
                                        </p:tgtEl>
                                        <p:attrNameLst>
                                          <p:attrName>style.visibility</p:attrName>
                                        </p:attrNameLst>
                                      </p:cBhvr>
                                      <p:to>
                                        <p:strVal val="visible"/>
                                      </p:to>
                                    </p:set>
                                    <p:animEffect transition="in" filter="randombar(horizontal)">
                                      <p:cBhvr>
                                        <p:cTn id="8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2" grpId="0"/>
      <p:bldP spid="99" grpId="0"/>
      <p:bldP spid="5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221D75EE-5DFE-8274-3773-D89CD4AB425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700"/>
          <a:stretch/>
        </p:blipFill>
        <p:spPr>
          <a:xfrm>
            <a:off x="0" y="32505"/>
            <a:ext cx="18253891" cy="10287000"/>
          </a:xfrm>
        </p:spPr>
      </p:pic>
      <p:sp>
        <p:nvSpPr>
          <p:cNvPr id="29" name="Rectangle 28">
            <a:extLst>
              <a:ext uri="{FF2B5EF4-FFF2-40B4-BE49-F238E27FC236}">
                <a16:creationId xmlns:a16="http://schemas.microsoft.com/office/drawing/2014/main" id="{E57F6C53-F8CF-8591-4C1C-49931F02965A}"/>
              </a:ext>
            </a:extLst>
          </p:cNvPr>
          <p:cNvSpPr/>
          <p:nvPr/>
        </p:nvSpPr>
        <p:spPr>
          <a:xfrm>
            <a:off x="-34109" y="-32505"/>
            <a:ext cx="18288000" cy="10287000"/>
          </a:xfrm>
          <a:prstGeom prst="rect">
            <a:avLst/>
          </a:prstGeom>
          <a:gradFill>
            <a:gsLst>
              <a:gs pos="0">
                <a:schemeClr val="tx1"/>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F2942CE-B6E9-4933-A6DC-DD569DD218D4}"/>
              </a:ext>
            </a:extLst>
          </p:cNvPr>
          <p:cNvSpPr/>
          <p:nvPr/>
        </p:nvSpPr>
        <p:spPr>
          <a:xfrm>
            <a:off x="12550583" y="774319"/>
            <a:ext cx="6510131" cy="10287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sp>
        <p:nvSpPr>
          <p:cNvPr id="6" name="Rectangle 5">
            <a:extLst>
              <a:ext uri="{FF2B5EF4-FFF2-40B4-BE49-F238E27FC236}">
                <a16:creationId xmlns:a16="http://schemas.microsoft.com/office/drawing/2014/main" id="{D0E3C598-5AB3-4A1F-A5A6-AB4A91C5BD8C}"/>
              </a:ext>
            </a:extLst>
          </p:cNvPr>
          <p:cNvSpPr/>
          <p:nvPr/>
        </p:nvSpPr>
        <p:spPr>
          <a:xfrm>
            <a:off x="618808" y="2851644"/>
            <a:ext cx="3390483" cy="45719"/>
          </a:xfrm>
          <a:prstGeom prst="rect">
            <a:avLst/>
          </a:prstGeom>
          <a:solidFill>
            <a:srgbClr val="6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sp>
        <p:nvSpPr>
          <p:cNvPr id="7" name="TextBox 6">
            <a:extLst>
              <a:ext uri="{FF2B5EF4-FFF2-40B4-BE49-F238E27FC236}">
                <a16:creationId xmlns:a16="http://schemas.microsoft.com/office/drawing/2014/main" id="{31A149A9-B1B3-44D9-B567-A64591E41DF2}"/>
              </a:ext>
            </a:extLst>
          </p:cNvPr>
          <p:cNvSpPr txBox="1"/>
          <p:nvPr/>
        </p:nvSpPr>
        <p:spPr>
          <a:xfrm flipH="1">
            <a:off x="34109" y="325427"/>
            <a:ext cx="7204914" cy="996157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b="1" dirty="0">
                <a:solidFill>
                  <a:srgbClr val="002060"/>
                </a:solidFill>
                <a:latin typeface="Arial" panose="020B0604020202020204" pitchFamily="34" charset="0"/>
              </a:rPr>
              <a:t>Autism</a:t>
            </a:r>
            <a:r>
              <a:rPr lang="en-US" sz="3600" dirty="0">
                <a:solidFill>
                  <a:srgbClr val="002060"/>
                </a:solidFill>
                <a:latin typeface="Arial" panose="020B0604020202020204" pitchFamily="34" charset="0"/>
              </a:rPr>
              <a:t> spectrum disorder (ASD) is a neurological and developmental disorder that affects how people interact with others, communicate, learn, and behave. Although autism can be diagnosed at any age, it is described as a “developmental disorder” because symptoms generally appear in the first 2 years of life.</a:t>
            </a:r>
          </a:p>
        </p:txBody>
      </p:sp>
      <p:pic>
        <p:nvPicPr>
          <p:cNvPr id="19" name="Picture Placeholder 13">
            <a:extLst>
              <a:ext uri="{FF2B5EF4-FFF2-40B4-BE49-F238E27FC236}">
                <a16:creationId xmlns:a16="http://schemas.microsoft.com/office/drawing/2014/main" id="{F0FD0440-00B9-BDDD-9DC1-4A7ED46C6329}"/>
              </a:ext>
            </a:extLst>
          </p:cNvPr>
          <p:cNvPicPr>
            <a:picLocks noChangeAspect="1"/>
          </p:cNvPicPr>
          <p:nvPr/>
        </p:nvPicPr>
        <p:blipFill>
          <a:blip r:embed="rId4">
            <a:extLst>
              <a:ext uri="{28A0092B-C50C-407E-A947-70E740481C1C}">
                <a14:useLocalDpi xmlns:a14="http://schemas.microsoft.com/office/drawing/2010/main" val="0"/>
              </a:ext>
            </a:extLst>
          </a:blip>
          <a:srcRect l="3226" r="3226"/>
          <a:stretch/>
        </p:blipFill>
        <p:spPr>
          <a:xfrm>
            <a:off x="11777869" y="163529"/>
            <a:ext cx="6510131" cy="9349152"/>
          </a:xfrm>
          <a:custGeom>
            <a:avLst/>
            <a:gdLst>
              <a:gd name="connsiteX0" fmla="*/ 0 w 3810000"/>
              <a:gd name="connsiteY0" fmla="*/ 0 h 4324350"/>
              <a:gd name="connsiteX1" fmla="*/ 3810000 w 3810000"/>
              <a:gd name="connsiteY1" fmla="*/ 0 h 4324350"/>
              <a:gd name="connsiteX2" fmla="*/ 3810000 w 3810000"/>
              <a:gd name="connsiteY2" fmla="*/ 4324350 h 4324350"/>
              <a:gd name="connsiteX3" fmla="*/ 0 w 3810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3810000" h="4324350">
                <a:moveTo>
                  <a:pt x="0" y="0"/>
                </a:moveTo>
                <a:lnTo>
                  <a:pt x="3810000" y="0"/>
                </a:lnTo>
                <a:lnTo>
                  <a:pt x="3810000" y="4324350"/>
                </a:lnTo>
                <a:lnTo>
                  <a:pt x="0" y="4324350"/>
                </a:lnTo>
                <a:close/>
              </a:path>
            </a:pathLst>
          </a:custGeom>
          <a:noFill/>
        </p:spPr>
      </p:pic>
    </p:spTree>
    <p:extLst>
      <p:ext uri="{BB962C8B-B14F-4D97-AF65-F5344CB8AC3E}">
        <p14:creationId xmlns:p14="http://schemas.microsoft.com/office/powerpoint/2010/main" val="310476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3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00" fill="hold"/>
                                        <p:tgtEl>
                                          <p:spTgt spid="3"/>
                                        </p:tgtEl>
                                        <p:attrNameLst>
                                          <p:attrName>ppt_x</p:attrName>
                                        </p:attrNameLst>
                                      </p:cBhvr>
                                      <p:tavLst>
                                        <p:tav tm="0">
                                          <p:val>
                                            <p:strVal val="#ppt_x"/>
                                          </p:val>
                                        </p:tav>
                                        <p:tav tm="100000">
                                          <p:val>
                                            <p:strVal val="#ppt_x"/>
                                          </p:val>
                                        </p:tav>
                                      </p:tavLst>
                                    </p:anim>
                                    <p:anim calcmode="lin" valueType="num">
                                      <p:cBhvr additive="base">
                                        <p:cTn id="12" dur="7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8288000" cy="10287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2"/>
              </a:solidFill>
            </a:endParaRPr>
          </a:p>
        </p:txBody>
      </p:sp>
      <p:sp>
        <p:nvSpPr>
          <p:cNvPr id="5" name="Shape 1453"/>
          <p:cNvSpPr/>
          <p:nvPr/>
        </p:nvSpPr>
        <p:spPr>
          <a:xfrm>
            <a:off x="6183663" y="2743200"/>
            <a:ext cx="6493956" cy="6496992"/>
          </a:xfrm>
          <a:custGeom>
            <a:avLst/>
            <a:gdLst/>
            <a:ahLst/>
            <a:cxnLst>
              <a:cxn ang="0">
                <a:pos x="wd2" y="hd2"/>
              </a:cxn>
              <a:cxn ang="5400000">
                <a:pos x="wd2" y="hd2"/>
              </a:cxn>
              <a:cxn ang="10800000">
                <a:pos x="wd2" y="hd2"/>
              </a:cxn>
              <a:cxn ang="16200000">
                <a:pos x="wd2" y="hd2"/>
              </a:cxn>
            </a:cxnLst>
            <a:rect l="0" t="0" r="r" b="b"/>
            <a:pathLst>
              <a:path w="20432" h="20429" extrusionOk="0">
                <a:moveTo>
                  <a:pt x="16929" y="20413"/>
                </a:moveTo>
                <a:cubicBezTo>
                  <a:pt x="21600" y="15746"/>
                  <a:pt x="21600" y="8180"/>
                  <a:pt x="16929" y="3512"/>
                </a:cubicBezTo>
                <a:cubicBezTo>
                  <a:pt x="12258" y="-1171"/>
                  <a:pt x="4671" y="-1171"/>
                  <a:pt x="0" y="3512"/>
                </a:cubicBezTo>
                <a:cubicBezTo>
                  <a:pt x="0" y="3512"/>
                  <a:pt x="0" y="3512"/>
                  <a:pt x="0" y="3512"/>
                </a:cubicBezTo>
                <a:cubicBezTo>
                  <a:pt x="16913" y="20429"/>
                  <a:pt x="16913" y="20429"/>
                  <a:pt x="16913" y="20429"/>
                </a:cubicBezTo>
                <a:cubicBezTo>
                  <a:pt x="16913" y="20413"/>
                  <a:pt x="16913" y="20413"/>
                  <a:pt x="16929" y="20413"/>
                </a:cubicBezTo>
                <a:close/>
              </a:path>
            </a:pathLst>
          </a:custGeom>
          <a:solidFill>
            <a:schemeClr val="bg1">
              <a:alpha val="20000"/>
            </a:schemeClr>
          </a:solidFill>
          <a:ln w="50800">
            <a:solidFill>
              <a:schemeClr val="accent2">
                <a:alpha val="74489"/>
              </a:schemeClr>
            </a:solidFill>
            <a:miter lim="400000"/>
          </a:ln>
        </p:spPr>
        <p:txBody>
          <a:bodyPr lIns="68579" rIns="68579" anchor="ctr"/>
          <a:lstStyle/>
          <a:p>
            <a:pPr lvl="0">
              <a:defRPr sz="3200">
                <a:solidFill>
                  <a:srgbClr val="EAE0BE"/>
                </a:solidFill>
              </a:defRPr>
            </a:pPr>
            <a:endParaRPr sz="4800"/>
          </a:p>
        </p:txBody>
      </p:sp>
      <p:sp>
        <p:nvSpPr>
          <p:cNvPr id="6" name="Shape 1454"/>
          <p:cNvSpPr/>
          <p:nvPr/>
        </p:nvSpPr>
        <p:spPr>
          <a:xfrm>
            <a:off x="5835848" y="3470156"/>
            <a:ext cx="6086043" cy="3055380"/>
          </a:xfrm>
          <a:custGeom>
            <a:avLst/>
            <a:gdLst/>
            <a:ahLst/>
            <a:cxnLst>
              <a:cxn ang="0">
                <a:pos x="wd2" y="hd2"/>
              </a:cxn>
              <a:cxn ang="5400000">
                <a:pos x="wd2" y="hd2"/>
              </a:cxn>
              <a:cxn ang="10800000">
                <a:pos x="wd2" y="hd2"/>
              </a:cxn>
              <a:cxn ang="16200000">
                <a:pos x="wd2" y="hd2"/>
              </a:cxn>
            </a:cxnLst>
            <a:rect l="0" t="0" r="r" b="b"/>
            <a:pathLst>
              <a:path w="21582" h="21565" extrusionOk="0">
                <a:moveTo>
                  <a:pt x="21582" y="21530"/>
                </a:moveTo>
                <a:cubicBezTo>
                  <a:pt x="21600" y="9674"/>
                  <a:pt x="16778" y="35"/>
                  <a:pt x="10826" y="0"/>
                </a:cubicBezTo>
                <a:cubicBezTo>
                  <a:pt x="4857" y="-35"/>
                  <a:pt x="18" y="9569"/>
                  <a:pt x="0" y="21424"/>
                </a:cubicBezTo>
                <a:cubicBezTo>
                  <a:pt x="0" y="21424"/>
                  <a:pt x="0" y="21424"/>
                  <a:pt x="0" y="21424"/>
                </a:cubicBezTo>
                <a:cubicBezTo>
                  <a:pt x="21582" y="21565"/>
                  <a:pt x="21582" y="21565"/>
                  <a:pt x="21582" y="21565"/>
                </a:cubicBezTo>
                <a:cubicBezTo>
                  <a:pt x="21582" y="21530"/>
                  <a:pt x="21582" y="21530"/>
                  <a:pt x="21582" y="21530"/>
                </a:cubicBezTo>
                <a:close/>
              </a:path>
            </a:pathLst>
          </a:custGeom>
          <a:solidFill>
            <a:schemeClr val="bg1">
              <a:alpha val="20000"/>
            </a:schemeClr>
          </a:solidFill>
          <a:ln w="50800">
            <a:solidFill>
              <a:schemeClr val="accent5">
                <a:alpha val="74489"/>
              </a:schemeClr>
            </a:solidFill>
            <a:miter lim="400000"/>
          </a:ln>
        </p:spPr>
        <p:txBody>
          <a:bodyPr lIns="68579" rIns="68579" anchor="ctr"/>
          <a:lstStyle/>
          <a:p>
            <a:pPr lvl="0">
              <a:defRPr sz="3200">
                <a:solidFill>
                  <a:srgbClr val="FFFFFF"/>
                </a:solidFill>
              </a:defRPr>
            </a:pPr>
            <a:endParaRPr sz="4800"/>
          </a:p>
        </p:txBody>
      </p:sp>
      <p:sp>
        <p:nvSpPr>
          <p:cNvPr id="7" name="Shape 1455"/>
          <p:cNvSpPr/>
          <p:nvPr/>
        </p:nvSpPr>
        <p:spPr>
          <a:xfrm>
            <a:off x="7289714" y="4990701"/>
            <a:ext cx="3223956" cy="3227253"/>
          </a:xfrm>
          <a:custGeom>
            <a:avLst/>
            <a:gdLst>
              <a:gd name="connsiteX0" fmla="*/ 16899 w 16925"/>
              <a:gd name="connsiteY0" fmla="*/ 0 h 16925"/>
              <a:gd name="connsiteX1" fmla="*/ 0 w 16925"/>
              <a:gd name="connsiteY1" fmla="*/ 0 h 16925"/>
              <a:gd name="connsiteX2" fmla="*/ 0 w 16925"/>
              <a:gd name="connsiteY2" fmla="*/ 16925 h 16925"/>
              <a:gd name="connsiteX3" fmla="*/ 0 w 16925"/>
              <a:gd name="connsiteY3" fmla="*/ 16925 h 16925"/>
              <a:gd name="connsiteX4" fmla="*/ 16925 w 16925"/>
              <a:gd name="connsiteY4" fmla="*/ 0 h 16925"/>
              <a:gd name="connsiteX5" fmla="*/ 16899 w 16925"/>
              <a:gd name="connsiteY5" fmla="*/ 0 h 16925"/>
              <a:gd name="connsiteX0" fmla="*/ 16899 w 16899"/>
              <a:gd name="connsiteY0" fmla="*/ 0 h 16925"/>
              <a:gd name="connsiteX1" fmla="*/ 0 w 16899"/>
              <a:gd name="connsiteY1" fmla="*/ 0 h 16925"/>
              <a:gd name="connsiteX2" fmla="*/ 0 w 16899"/>
              <a:gd name="connsiteY2" fmla="*/ 16925 h 16925"/>
              <a:gd name="connsiteX3" fmla="*/ 0 w 16899"/>
              <a:gd name="connsiteY3" fmla="*/ 16925 h 16925"/>
              <a:gd name="connsiteX4" fmla="*/ 16899 w 16899"/>
              <a:gd name="connsiteY4" fmla="*/ 0 h 1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 h="16925" extrusionOk="0">
                <a:moveTo>
                  <a:pt x="16899" y="0"/>
                </a:moveTo>
                <a:cubicBezTo>
                  <a:pt x="12224" y="-4675"/>
                  <a:pt x="4675" y="-4675"/>
                  <a:pt x="0" y="0"/>
                </a:cubicBezTo>
                <a:cubicBezTo>
                  <a:pt x="-4675" y="4675"/>
                  <a:pt x="-4675" y="12250"/>
                  <a:pt x="0" y="16925"/>
                </a:cubicBezTo>
                <a:lnTo>
                  <a:pt x="0" y="16925"/>
                </a:lnTo>
                <a:lnTo>
                  <a:pt x="16899" y="0"/>
                </a:lnTo>
                <a:close/>
              </a:path>
            </a:pathLst>
          </a:custGeom>
          <a:solidFill>
            <a:schemeClr val="bg1">
              <a:alpha val="20000"/>
            </a:schemeClr>
          </a:solidFill>
          <a:ln w="50800">
            <a:solidFill>
              <a:schemeClr val="accent6">
                <a:alpha val="74489"/>
              </a:schemeClr>
            </a:solidFill>
            <a:miter lim="400000"/>
          </a:ln>
        </p:spPr>
        <p:txBody>
          <a:bodyPr lIns="68579" rIns="68579" anchor="ctr"/>
          <a:lstStyle/>
          <a:p>
            <a:pPr lvl="0">
              <a:defRPr sz="3200">
                <a:solidFill>
                  <a:srgbClr val="FFFFFF"/>
                </a:solidFill>
              </a:defRPr>
            </a:pPr>
            <a:endParaRPr sz="4800"/>
          </a:p>
        </p:txBody>
      </p:sp>
      <p:sp>
        <p:nvSpPr>
          <p:cNvPr id="8" name="Shape 1456"/>
          <p:cNvSpPr/>
          <p:nvPr/>
        </p:nvSpPr>
        <p:spPr>
          <a:xfrm>
            <a:off x="7415861" y="5049441"/>
            <a:ext cx="1522751" cy="30455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671" y="0"/>
                  <a:pt x="0" y="4843"/>
                  <a:pt x="0" y="10782"/>
                </a:cubicBezTo>
                <a:cubicBezTo>
                  <a:pt x="0" y="16757"/>
                  <a:pt x="9671" y="21600"/>
                  <a:pt x="21600" y="21600"/>
                </a:cubicBezTo>
                <a:cubicBezTo>
                  <a:pt x="21600" y="21600"/>
                  <a:pt x="21600" y="21600"/>
                  <a:pt x="21600" y="21600"/>
                </a:cubicBezTo>
                <a:cubicBezTo>
                  <a:pt x="21600" y="0"/>
                  <a:pt x="21600" y="0"/>
                  <a:pt x="21600" y="0"/>
                </a:cubicBezTo>
                <a:cubicBezTo>
                  <a:pt x="21600" y="0"/>
                  <a:pt x="21600" y="0"/>
                  <a:pt x="21600" y="0"/>
                </a:cubicBezTo>
                <a:close/>
              </a:path>
            </a:pathLst>
          </a:custGeom>
          <a:solidFill>
            <a:schemeClr val="bg1">
              <a:alpha val="20000"/>
            </a:schemeClr>
          </a:solidFill>
          <a:ln w="50800">
            <a:solidFill>
              <a:schemeClr val="bg1">
                <a:alpha val="74489"/>
              </a:schemeClr>
            </a:solidFill>
            <a:miter lim="400000"/>
          </a:ln>
        </p:spPr>
        <p:txBody>
          <a:bodyPr lIns="68579" rIns="68579" anchor="ctr"/>
          <a:lstStyle/>
          <a:p>
            <a:pPr lvl="0">
              <a:defRPr sz="3200">
                <a:solidFill>
                  <a:srgbClr val="FFFFFF"/>
                </a:solidFill>
              </a:defRPr>
            </a:pPr>
            <a:endParaRPr sz="4800"/>
          </a:p>
        </p:txBody>
      </p:sp>
      <p:sp>
        <p:nvSpPr>
          <p:cNvPr id="10" name="Shape 1459"/>
          <p:cNvSpPr/>
          <p:nvPr/>
        </p:nvSpPr>
        <p:spPr>
          <a:xfrm>
            <a:off x="4401105" y="7726459"/>
            <a:ext cx="4222398" cy="2"/>
          </a:xfrm>
          <a:prstGeom prst="line">
            <a:avLst/>
          </a:prstGeom>
          <a:ln w="19050">
            <a:solidFill>
              <a:schemeClr val="bg1"/>
            </a:solidFill>
            <a:custDash>
              <a:ds d="200000" sp="200000"/>
            </a:custDash>
            <a:miter lim="400000"/>
            <a:tailEnd type="oval"/>
          </a:ln>
        </p:spPr>
        <p:txBody>
          <a:bodyPr lIns="68579" rIns="68579"/>
          <a:lstStyle/>
          <a:p>
            <a:pPr defTabSz="685800">
              <a:defRPr sz="1200">
                <a:latin typeface="Helvetica"/>
                <a:ea typeface="Helvetica"/>
                <a:cs typeface="Helvetica"/>
                <a:sym typeface="Helvetica"/>
              </a:defRPr>
            </a:pPr>
            <a:endParaRPr/>
          </a:p>
        </p:txBody>
      </p:sp>
      <p:sp>
        <p:nvSpPr>
          <p:cNvPr id="11" name="Shape 1460"/>
          <p:cNvSpPr/>
          <p:nvPr/>
        </p:nvSpPr>
        <p:spPr>
          <a:xfrm flipV="1">
            <a:off x="4503107" y="4744774"/>
            <a:ext cx="4018391" cy="2"/>
          </a:xfrm>
          <a:prstGeom prst="line">
            <a:avLst/>
          </a:prstGeom>
          <a:ln w="19050">
            <a:solidFill>
              <a:schemeClr val="bg1"/>
            </a:solidFill>
            <a:custDash>
              <a:ds d="200000" sp="200000"/>
            </a:custDash>
            <a:miter lim="400000"/>
            <a:tailEnd type="oval"/>
          </a:ln>
        </p:spPr>
        <p:txBody>
          <a:bodyPr lIns="68579" rIns="68579"/>
          <a:lstStyle/>
          <a:p>
            <a:pPr defTabSz="685800">
              <a:defRPr sz="1200">
                <a:latin typeface="Helvetica"/>
                <a:ea typeface="Helvetica"/>
                <a:cs typeface="Helvetica"/>
                <a:sym typeface="Helvetica"/>
              </a:defRPr>
            </a:pPr>
            <a:endParaRPr/>
          </a:p>
        </p:txBody>
      </p:sp>
      <p:sp>
        <p:nvSpPr>
          <p:cNvPr id="12" name="Shape 1461"/>
          <p:cNvSpPr/>
          <p:nvPr/>
        </p:nvSpPr>
        <p:spPr>
          <a:xfrm flipH="1">
            <a:off x="10871681" y="7773145"/>
            <a:ext cx="2707158" cy="2"/>
          </a:xfrm>
          <a:prstGeom prst="line">
            <a:avLst/>
          </a:prstGeom>
          <a:ln w="19050">
            <a:solidFill>
              <a:schemeClr val="bg1"/>
            </a:solidFill>
            <a:custDash>
              <a:ds d="200000" sp="200000"/>
            </a:custDash>
            <a:miter lim="400000"/>
            <a:tailEnd type="oval"/>
          </a:ln>
        </p:spPr>
        <p:txBody>
          <a:bodyPr lIns="68579" rIns="68579"/>
          <a:lstStyle/>
          <a:p>
            <a:pPr defTabSz="685800">
              <a:defRPr sz="1200">
                <a:latin typeface="Helvetica"/>
                <a:ea typeface="Helvetica"/>
                <a:cs typeface="Helvetica"/>
                <a:sym typeface="Helvetica"/>
              </a:defRPr>
            </a:pPr>
            <a:endParaRPr/>
          </a:p>
        </p:txBody>
      </p:sp>
      <p:sp>
        <p:nvSpPr>
          <p:cNvPr id="14" name="Shape 1463"/>
          <p:cNvSpPr/>
          <p:nvPr/>
        </p:nvSpPr>
        <p:spPr>
          <a:xfrm flipH="1">
            <a:off x="10871681" y="5784884"/>
            <a:ext cx="2707158" cy="2"/>
          </a:xfrm>
          <a:prstGeom prst="line">
            <a:avLst/>
          </a:prstGeom>
          <a:ln w="19050">
            <a:solidFill>
              <a:schemeClr val="bg1"/>
            </a:solidFill>
            <a:custDash>
              <a:ds d="200000" sp="200000"/>
            </a:custDash>
            <a:miter lim="400000"/>
            <a:tailEnd type="oval"/>
          </a:ln>
        </p:spPr>
        <p:txBody>
          <a:bodyPr lIns="68579" rIns="68579"/>
          <a:lstStyle/>
          <a:p>
            <a:pPr defTabSz="685800">
              <a:defRPr sz="1200">
                <a:latin typeface="Helvetica"/>
                <a:ea typeface="Helvetica"/>
                <a:cs typeface="Helvetica"/>
                <a:sym typeface="Helvetica"/>
              </a:defRPr>
            </a:pPr>
            <a:endParaRPr/>
          </a:p>
        </p:txBody>
      </p:sp>
      <p:sp>
        <p:nvSpPr>
          <p:cNvPr id="15" name="TextBox 14"/>
          <p:cNvSpPr txBox="1"/>
          <p:nvPr/>
        </p:nvSpPr>
        <p:spPr>
          <a:xfrm>
            <a:off x="1257254" y="1173242"/>
            <a:ext cx="7886747" cy="969497"/>
          </a:xfrm>
          <a:prstGeom prst="rect">
            <a:avLst/>
          </a:prstGeom>
          <a:noFill/>
          <a:ln>
            <a:noFill/>
          </a:ln>
        </p:spPr>
        <p:txBody>
          <a:bodyPr wrap="square" lIns="0" tIns="0" rIns="0" bIns="0" rtlCol="0" anchor="ctr" anchorCtr="0">
            <a:normAutofit/>
          </a:bodyPr>
          <a:lstStyle/>
          <a:p>
            <a:r>
              <a:rPr lang="en-US" sz="5400" b="1" dirty="0">
                <a:solidFill>
                  <a:schemeClr val="bg1"/>
                </a:solidFill>
                <a:latin typeface="Source Sans Pro ExtraLight" charset="0"/>
                <a:ea typeface="Source Sans Pro ExtraLight" charset="0"/>
                <a:cs typeface="Source Sans Pro ExtraLight" charset="0"/>
              </a:rPr>
              <a:t>MACHINE LEARNING</a:t>
            </a:r>
            <a:endParaRPr lang="en-US" sz="5400" b="1" dirty="0">
              <a:solidFill>
                <a:schemeClr val="bg1"/>
              </a:solidFill>
              <a:latin typeface="Source Sans Pro" charset="0"/>
              <a:ea typeface="Source Sans Pro" charset="0"/>
              <a:cs typeface="Source Sans Pro" charset="0"/>
            </a:endParaRPr>
          </a:p>
        </p:txBody>
      </p:sp>
      <p:sp>
        <p:nvSpPr>
          <p:cNvPr id="17" name="Lorem Ipsum…"/>
          <p:cNvSpPr txBox="1"/>
          <p:nvPr/>
        </p:nvSpPr>
        <p:spPr>
          <a:xfrm>
            <a:off x="13938237" y="5511239"/>
            <a:ext cx="2807271" cy="12724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defTabSz="1238565">
              <a:lnSpc>
                <a:spcPct val="120000"/>
              </a:lnSpc>
              <a:defRPr sz="2000">
                <a:solidFill>
                  <a:srgbClr val="FFFFFF"/>
                </a:solidFill>
                <a:latin typeface="Lato Bold"/>
                <a:ea typeface="Lato Bold"/>
                <a:cs typeface="Lato Bold"/>
                <a:sym typeface="Lato Bold"/>
              </a:defRPr>
            </a:pPr>
            <a:r>
              <a:rPr lang="en-US" sz="2400" b="1" dirty="0">
                <a:solidFill>
                  <a:schemeClr val="bg1"/>
                </a:solidFill>
                <a:latin typeface="Source Sans Pro" charset="0"/>
                <a:ea typeface="Source Sans Pro" charset="0"/>
                <a:cs typeface="Source Sans Pro" charset="0"/>
              </a:rPr>
              <a:t>UNSUPERVISED ML</a:t>
            </a:r>
            <a:endParaRPr sz="2400" b="1" dirty="0">
              <a:solidFill>
                <a:schemeClr val="bg1"/>
              </a:solidFill>
              <a:latin typeface="Source Sans Pro" charset="0"/>
              <a:ea typeface="Source Sans Pro" charset="0"/>
              <a:cs typeface="Source Sans Pro" charset="0"/>
            </a:endParaRPr>
          </a:p>
          <a:p>
            <a:pPr defTabSz="1238565">
              <a:lnSpc>
                <a:spcPct val="120000"/>
              </a:lnSpc>
              <a:defRPr sz="1600">
                <a:solidFill>
                  <a:srgbClr val="FFFFFF"/>
                </a:solidFill>
                <a:latin typeface="Lato Regular"/>
                <a:ea typeface="Lato Regular"/>
                <a:cs typeface="Lato Regular"/>
                <a:sym typeface="Lato Regular"/>
              </a:defRPr>
            </a:pPr>
            <a:r>
              <a:rPr lang="en-US" sz="2100" dirty="0">
                <a:solidFill>
                  <a:schemeClr val="bg1"/>
                </a:solidFill>
                <a:latin typeface="Source Sans Pro" charset="0"/>
                <a:ea typeface="Source Sans Pro" charset="0"/>
                <a:cs typeface="Source Sans Pro" charset="0"/>
              </a:rPr>
              <a:t>Clustering of X without Y</a:t>
            </a:r>
            <a:endParaRPr sz="2100" dirty="0">
              <a:solidFill>
                <a:schemeClr val="bg1"/>
              </a:solidFill>
              <a:latin typeface="Source Sans Pro" charset="0"/>
              <a:ea typeface="Source Sans Pro" charset="0"/>
              <a:cs typeface="Source Sans Pro" charset="0"/>
            </a:endParaRPr>
          </a:p>
        </p:txBody>
      </p:sp>
      <p:sp>
        <p:nvSpPr>
          <p:cNvPr id="18" name="Lorem Ipsum…"/>
          <p:cNvSpPr txBox="1"/>
          <p:nvPr/>
        </p:nvSpPr>
        <p:spPr>
          <a:xfrm>
            <a:off x="13938237" y="7431479"/>
            <a:ext cx="2807271" cy="12724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defTabSz="1238565">
              <a:lnSpc>
                <a:spcPct val="120000"/>
              </a:lnSpc>
              <a:defRPr sz="2000">
                <a:solidFill>
                  <a:srgbClr val="FFFFFF"/>
                </a:solidFill>
                <a:latin typeface="Lato Bold"/>
                <a:ea typeface="Lato Bold"/>
                <a:cs typeface="Lato Bold"/>
                <a:sym typeface="Lato Bold"/>
              </a:defRPr>
            </a:pPr>
            <a:r>
              <a:rPr lang="en-US" sz="2400" b="1" dirty="0">
                <a:solidFill>
                  <a:schemeClr val="bg1"/>
                </a:solidFill>
                <a:latin typeface="Source Sans Pro" charset="0"/>
                <a:ea typeface="Source Sans Pro" charset="0"/>
                <a:cs typeface="Source Sans Pro" charset="0"/>
              </a:rPr>
              <a:t>REINFORCEMENT ML</a:t>
            </a:r>
          </a:p>
          <a:p>
            <a:pPr defTabSz="1238565">
              <a:lnSpc>
                <a:spcPct val="120000"/>
              </a:lnSpc>
              <a:defRPr sz="1600">
                <a:solidFill>
                  <a:srgbClr val="FFFFFF"/>
                </a:solidFill>
                <a:latin typeface="Lato Regular"/>
                <a:ea typeface="Lato Regular"/>
                <a:cs typeface="Lato Regular"/>
                <a:sym typeface="Lato Regular"/>
              </a:defRPr>
            </a:pPr>
            <a:r>
              <a:rPr lang="en-US" sz="2100" dirty="0">
                <a:solidFill>
                  <a:schemeClr val="bg1"/>
                </a:solidFill>
                <a:latin typeface="Source Sans Pro" charset="0"/>
                <a:ea typeface="Source Sans Pro" charset="0"/>
                <a:cs typeface="Source Sans Pro" charset="0"/>
              </a:rPr>
              <a:t>Learn from Experience</a:t>
            </a:r>
            <a:endParaRPr sz="2100" dirty="0">
              <a:solidFill>
                <a:schemeClr val="bg1"/>
              </a:solidFill>
              <a:latin typeface="Source Sans Pro" charset="0"/>
              <a:ea typeface="Source Sans Pro" charset="0"/>
              <a:cs typeface="Source Sans Pro" charset="0"/>
            </a:endParaRPr>
          </a:p>
        </p:txBody>
      </p:sp>
      <p:sp>
        <p:nvSpPr>
          <p:cNvPr id="19" name="Lorem Ipsum…"/>
          <p:cNvSpPr txBox="1"/>
          <p:nvPr/>
        </p:nvSpPr>
        <p:spPr>
          <a:xfrm>
            <a:off x="1250937" y="7431479"/>
            <a:ext cx="2807271" cy="12724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algn="r" defTabSz="1238565">
              <a:lnSpc>
                <a:spcPct val="120000"/>
              </a:lnSpc>
              <a:defRPr sz="2000">
                <a:solidFill>
                  <a:srgbClr val="FFFFFF"/>
                </a:solidFill>
                <a:latin typeface="Lato Bold"/>
                <a:ea typeface="Lato Bold"/>
                <a:cs typeface="Lato Bold"/>
                <a:sym typeface="Lato Bold"/>
              </a:defRPr>
            </a:pPr>
            <a:r>
              <a:rPr lang="en-US" sz="2400" b="1" dirty="0">
                <a:solidFill>
                  <a:schemeClr val="bg1"/>
                </a:solidFill>
                <a:latin typeface="Source Sans Pro" charset="0"/>
                <a:ea typeface="Source Sans Pro" charset="0"/>
                <a:cs typeface="Source Sans Pro" charset="0"/>
              </a:rPr>
              <a:t>SEMISUPERVISED</a:t>
            </a:r>
          </a:p>
          <a:p>
            <a:pPr algn="r" defTabSz="1238565">
              <a:lnSpc>
                <a:spcPct val="120000"/>
              </a:lnSpc>
              <a:defRPr sz="1600">
                <a:solidFill>
                  <a:srgbClr val="FFFFFF"/>
                </a:solidFill>
                <a:latin typeface="Lato Regular"/>
                <a:ea typeface="Lato Regular"/>
                <a:cs typeface="Lato Regular"/>
                <a:sym typeface="Lato Regular"/>
              </a:defRPr>
            </a:pPr>
            <a:r>
              <a:rPr lang="en-US" sz="2100" dirty="0">
                <a:solidFill>
                  <a:schemeClr val="bg1"/>
                </a:solidFill>
                <a:latin typeface="Source Sans Pro" charset="0"/>
                <a:ea typeface="Source Sans Pro" charset="0"/>
                <a:cs typeface="Source Sans Pro" charset="0"/>
              </a:rPr>
              <a:t>Small Labeled and large Unlabeled</a:t>
            </a:r>
            <a:endParaRPr sz="2100" dirty="0">
              <a:solidFill>
                <a:schemeClr val="bg1"/>
              </a:solidFill>
              <a:latin typeface="Source Sans Pro" charset="0"/>
              <a:ea typeface="Source Sans Pro" charset="0"/>
              <a:cs typeface="Source Sans Pro" charset="0"/>
            </a:endParaRPr>
          </a:p>
        </p:txBody>
      </p:sp>
      <p:sp>
        <p:nvSpPr>
          <p:cNvPr id="20" name="Lorem Ipsum…"/>
          <p:cNvSpPr txBox="1"/>
          <p:nvPr/>
        </p:nvSpPr>
        <p:spPr>
          <a:xfrm>
            <a:off x="1250937" y="4551119"/>
            <a:ext cx="2807271" cy="12724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algn="r" defTabSz="1238565">
              <a:lnSpc>
                <a:spcPct val="120000"/>
              </a:lnSpc>
              <a:defRPr sz="2000">
                <a:solidFill>
                  <a:srgbClr val="FFFFFF"/>
                </a:solidFill>
                <a:latin typeface="Lato Bold"/>
                <a:ea typeface="Lato Bold"/>
                <a:cs typeface="Lato Bold"/>
                <a:sym typeface="Lato Bold"/>
              </a:defRPr>
            </a:pPr>
            <a:r>
              <a:rPr lang="en-US" sz="2400" b="1" dirty="0">
                <a:solidFill>
                  <a:schemeClr val="bg1"/>
                </a:solidFill>
                <a:latin typeface="Source Sans Pro" charset="0"/>
                <a:ea typeface="Source Sans Pro" charset="0"/>
                <a:cs typeface="Source Sans Pro" charset="0"/>
              </a:rPr>
              <a:t>SUPERVISED ML</a:t>
            </a:r>
            <a:endParaRPr sz="2400" b="1" dirty="0">
              <a:solidFill>
                <a:schemeClr val="bg1"/>
              </a:solidFill>
              <a:latin typeface="Source Sans Pro" charset="0"/>
              <a:ea typeface="Source Sans Pro" charset="0"/>
              <a:cs typeface="Source Sans Pro" charset="0"/>
            </a:endParaRPr>
          </a:p>
          <a:p>
            <a:pPr algn="r" defTabSz="1238565">
              <a:lnSpc>
                <a:spcPct val="120000"/>
              </a:lnSpc>
              <a:defRPr sz="1600">
                <a:solidFill>
                  <a:srgbClr val="FFFFFF"/>
                </a:solidFill>
                <a:latin typeface="Lato Regular"/>
                <a:ea typeface="Lato Regular"/>
                <a:cs typeface="Lato Regular"/>
                <a:sym typeface="Lato Regular"/>
              </a:defRPr>
            </a:pPr>
            <a:r>
              <a:rPr lang="en-US" sz="2100" dirty="0">
                <a:solidFill>
                  <a:schemeClr val="bg1"/>
                </a:solidFill>
                <a:latin typeface="Source Sans Pro" charset="0"/>
                <a:ea typeface="Source Sans Pro" charset="0"/>
                <a:cs typeface="Source Sans Pro" charset="0"/>
              </a:rPr>
              <a:t>For every x there is a y</a:t>
            </a:r>
            <a:endParaRPr sz="2100" dirty="0">
              <a:solidFill>
                <a:schemeClr val="bg1"/>
              </a:solidFill>
              <a:latin typeface="Source Sans Pro" charset="0"/>
              <a:ea typeface="Source Sans Pro" charset="0"/>
              <a:cs typeface="Source Sans Pro" charset="0"/>
            </a:endParaRPr>
          </a:p>
        </p:txBody>
      </p:sp>
      <p:sp>
        <p:nvSpPr>
          <p:cNvPr id="21" name="Rectangle 20"/>
          <p:cNvSpPr/>
          <p:nvPr/>
        </p:nvSpPr>
        <p:spPr>
          <a:xfrm>
            <a:off x="0" y="9893508"/>
            <a:ext cx="18288000" cy="393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1"/>
          <p:cNvSpPr/>
          <p:nvPr/>
        </p:nvSpPr>
        <p:spPr>
          <a:xfrm>
            <a:off x="9144000" y="9895723"/>
            <a:ext cx="9144000" cy="378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14909801" y="9878998"/>
            <a:ext cx="3048588" cy="323165"/>
          </a:xfrm>
          <a:prstGeom prst="rect">
            <a:avLst/>
          </a:prstGeom>
          <a:noFill/>
        </p:spPr>
        <p:txBody>
          <a:bodyPr wrap="square" rtlCol="0">
            <a:spAutoFit/>
          </a:bodyPr>
          <a:lstStyle/>
          <a:p>
            <a:pPr algn="r"/>
            <a:r>
              <a:rPr lang="en-US" sz="1500" dirty="0" err="1">
                <a:solidFill>
                  <a:schemeClr val="bg1"/>
                </a:solidFill>
                <a:latin typeface="Source Sans Pro Light" charset="0"/>
                <a:ea typeface="Source Sans Pro Light" charset="0"/>
                <a:cs typeface="Source Sans Pro Light" charset="0"/>
              </a:rPr>
              <a:t>www.yourwebsite.com</a:t>
            </a:r>
            <a:endParaRPr lang="en-US" sz="1500" dirty="0">
              <a:solidFill>
                <a:schemeClr val="bg1"/>
              </a:solidFill>
              <a:latin typeface="Source Sans Pro Light" charset="0"/>
              <a:ea typeface="Source Sans Pro Light" charset="0"/>
              <a:cs typeface="Source Sans Pro Light" charset="0"/>
            </a:endParaRPr>
          </a:p>
        </p:txBody>
      </p:sp>
      <p:sp>
        <p:nvSpPr>
          <p:cNvPr id="24" name="Rectangle 14"/>
          <p:cNvSpPr/>
          <p:nvPr/>
        </p:nvSpPr>
        <p:spPr>
          <a:xfrm>
            <a:off x="-625309" y="-1071358"/>
            <a:ext cx="20186513" cy="2538713"/>
          </a:xfrm>
          <a:custGeom>
            <a:avLst/>
            <a:gdLst>
              <a:gd name="connsiteX0" fmla="*/ 0 w 12192000"/>
              <a:gd name="connsiteY0" fmla="*/ 0 h 1692475"/>
              <a:gd name="connsiteX1" fmla="*/ 12192000 w 12192000"/>
              <a:gd name="connsiteY1" fmla="*/ 0 h 1692475"/>
              <a:gd name="connsiteX2" fmla="*/ 12192000 w 12192000"/>
              <a:gd name="connsiteY2" fmla="*/ 1692475 h 1692475"/>
              <a:gd name="connsiteX3" fmla="*/ 0 w 12192000"/>
              <a:gd name="connsiteY3" fmla="*/ 1692475 h 1692475"/>
              <a:gd name="connsiteX4" fmla="*/ 0 w 12192000"/>
              <a:gd name="connsiteY4" fmla="*/ 0 h 1692475"/>
              <a:gd name="connsiteX0" fmla="*/ 0 w 12192000"/>
              <a:gd name="connsiteY0" fmla="*/ 625642 h 1692475"/>
              <a:gd name="connsiteX1" fmla="*/ 12192000 w 12192000"/>
              <a:gd name="connsiteY1" fmla="*/ 0 h 1692475"/>
              <a:gd name="connsiteX2" fmla="*/ 12192000 w 12192000"/>
              <a:gd name="connsiteY2" fmla="*/ 1692475 h 1692475"/>
              <a:gd name="connsiteX3" fmla="*/ 0 w 12192000"/>
              <a:gd name="connsiteY3" fmla="*/ 1692475 h 1692475"/>
              <a:gd name="connsiteX4" fmla="*/ 0 w 12192000"/>
              <a:gd name="connsiteY4" fmla="*/ 625642 h 1692475"/>
              <a:gd name="connsiteX0" fmla="*/ 0 w 12192000"/>
              <a:gd name="connsiteY0" fmla="*/ 936537 h 2003370"/>
              <a:gd name="connsiteX1" fmla="*/ 12192000 w 12192000"/>
              <a:gd name="connsiteY1" fmla="*/ 310895 h 2003370"/>
              <a:gd name="connsiteX2" fmla="*/ 12192000 w 12192000"/>
              <a:gd name="connsiteY2" fmla="*/ 2003370 h 2003370"/>
              <a:gd name="connsiteX3" fmla="*/ 0 w 12192000"/>
              <a:gd name="connsiteY3" fmla="*/ 2003370 h 2003370"/>
              <a:gd name="connsiteX4" fmla="*/ 0 w 12192000"/>
              <a:gd name="connsiteY4" fmla="*/ 936537 h 2003370"/>
              <a:gd name="connsiteX0" fmla="*/ 0 w 12192000"/>
              <a:gd name="connsiteY0" fmla="*/ 625642 h 1692475"/>
              <a:gd name="connsiteX1" fmla="*/ 12192000 w 12192000"/>
              <a:gd name="connsiteY1" fmla="*/ 0 h 1692475"/>
              <a:gd name="connsiteX2" fmla="*/ 12192000 w 12192000"/>
              <a:gd name="connsiteY2" fmla="*/ 1692475 h 1692475"/>
              <a:gd name="connsiteX3" fmla="*/ 0 w 12192000"/>
              <a:gd name="connsiteY3" fmla="*/ 1692475 h 1692475"/>
              <a:gd name="connsiteX4" fmla="*/ 0 w 12192000"/>
              <a:gd name="connsiteY4" fmla="*/ 625642 h 1692475"/>
              <a:gd name="connsiteX0" fmla="*/ 0 w 12224084"/>
              <a:gd name="connsiteY0" fmla="*/ 625642 h 1692475"/>
              <a:gd name="connsiteX1" fmla="*/ 12192000 w 12224084"/>
              <a:gd name="connsiteY1" fmla="*/ 0 h 1692475"/>
              <a:gd name="connsiteX2" fmla="*/ 12224084 w 12224084"/>
              <a:gd name="connsiteY2" fmla="*/ 745991 h 1692475"/>
              <a:gd name="connsiteX3" fmla="*/ 0 w 12224084"/>
              <a:gd name="connsiteY3" fmla="*/ 1692475 h 1692475"/>
              <a:gd name="connsiteX4" fmla="*/ 0 w 12224084"/>
              <a:gd name="connsiteY4" fmla="*/ 625642 h 1692475"/>
              <a:gd name="connsiteX0" fmla="*/ 0 w 12224084"/>
              <a:gd name="connsiteY0" fmla="*/ 625642 h 1814048"/>
              <a:gd name="connsiteX1" fmla="*/ 12192000 w 12224084"/>
              <a:gd name="connsiteY1" fmla="*/ 0 h 1814048"/>
              <a:gd name="connsiteX2" fmla="*/ 12224084 w 12224084"/>
              <a:gd name="connsiteY2" fmla="*/ 745991 h 1814048"/>
              <a:gd name="connsiteX3" fmla="*/ 0 w 12224084"/>
              <a:gd name="connsiteY3" fmla="*/ 1692475 h 1814048"/>
              <a:gd name="connsiteX4" fmla="*/ 0 w 12224084"/>
              <a:gd name="connsiteY4" fmla="*/ 625642 h 1814048"/>
              <a:gd name="connsiteX0" fmla="*/ 0 w 12224084"/>
              <a:gd name="connsiteY0" fmla="*/ 625642 h 1692475"/>
              <a:gd name="connsiteX1" fmla="*/ 12192000 w 12224084"/>
              <a:gd name="connsiteY1" fmla="*/ 0 h 1692475"/>
              <a:gd name="connsiteX2" fmla="*/ 12224084 w 12224084"/>
              <a:gd name="connsiteY2" fmla="*/ 745991 h 1692475"/>
              <a:gd name="connsiteX3" fmla="*/ 0 w 12224084"/>
              <a:gd name="connsiteY3" fmla="*/ 1692475 h 1692475"/>
              <a:gd name="connsiteX4" fmla="*/ 0 w 12224084"/>
              <a:gd name="connsiteY4" fmla="*/ 625642 h 1692475"/>
              <a:gd name="connsiteX0" fmla="*/ 0 w 12208042"/>
              <a:gd name="connsiteY0" fmla="*/ 625642 h 1692475"/>
              <a:gd name="connsiteX1" fmla="*/ 12192000 w 12208042"/>
              <a:gd name="connsiteY1" fmla="*/ 0 h 1692475"/>
              <a:gd name="connsiteX2" fmla="*/ 12208042 w 12208042"/>
              <a:gd name="connsiteY2" fmla="*/ 457233 h 1692475"/>
              <a:gd name="connsiteX3" fmla="*/ 0 w 12208042"/>
              <a:gd name="connsiteY3" fmla="*/ 1692475 h 1692475"/>
              <a:gd name="connsiteX4" fmla="*/ 0 w 12208042"/>
              <a:gd name="connsiteY4" fmla="*/ 625642 h 169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8042" h="1692475">
                <a:moveTo>
                  <a:pt x="0" y="625642"/>
                </a:moveTo>
                <a:cubicBezTo>
                  <a:pt x="3646906" y="-1171073"/>
                  <a:pt x="8641348" y="1812758"/>
                  <a:pt x="12192000" y="0"/>
                </a:cubicBezTo>
                <a:lnTo>
                  <a:pt x="12208042" y="457233"/>
                </a:lnTo>
                <a:cubicBezTo>
                  <a:pt x="8630653" y="2344854"/>
                  <a:pt x="4074695" y="-339525"/>
                  <a:pt x="0" y="1692475"/>
                </a:cubicBezTo>
                <a:lnTo>
                  <a:pt x="0" y="62564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Freeform 24"/>
          <p:cNvSpPr/>
          <p:nvPr/>
        </p:nvSpPr>
        <p:spPr>
          <a:xfrm>
            <a:off x="-290946" y="-41778"/>
            <a:ext cx="18724419" cy="750570"/>
          </a:xfrm>
          <a:custGeom>
            <a:avLst/>
            <a:gdLst>
              <a:gd name="connsiteX0" fmla="*/ 0 w 12187238"/>
              <a:gd name="connsiteY0" fmla="*/ 472530 h 586830"/>
              <a:gd name="connsiteX1" fmla="*/ 3157538 w 12187238"/>
              <a:gd name="connsiteY1" fmla="*/ 1042 h 586830"/>
              <a:gd name="connsiteX2" fmla="*/ 7900988 w 12187238"/>
              <a:gd name="connsiteY2" fmla="*/ 586830 h 586830"/>
              <a:gd name="connsiteX3" fmla="*/ 12187238 w 12187238"/>
              <a:gd name="connsiteY3" fmla="*/ 1042 h 586830"/>
              <a:gd name="connsiteX0" fmla="*/ 0 w 12187238"/>
              <a:gd name="connsiteY0" fmla="*/ 472530 h 627510"/>
              <a:gd name="connsiteX1" fmla="*/ 3157538 w 12187238"/>
              <a:gd name="connsiteY1" fmla="*/ 1042 h 627510"/>
              <a:gd name="connsiteX2" fmla="*/ 7900988 w 12187238"/>
              <a:gd name="connsiteY2" fmla="*/ 586830 h 627510"/>
              <a:gd name="connsiteX3" fmla="*/ 12187238 w 12187238"/>
              <a:gd name="connsiteY3" fmla="*/ 1042 h 627510"/>
              <a:gd name="connsiteX0" fmla="*/ 0 w 12183423"/>
              <a:gd name="connsiteY0" fmla="*/ 690037 h 805922"/>
              <a:gd name="connsiteX1" fmla="*/ 3157538 w 12183423"/>
              <a:gd name="connsiteY1" fmla="*/ 218549 h 805922"/>
              <a:gd name="connsiteX2" fmla="*/ 7900988 w 12183423"/>
              <a:gd name="connsiteY2" fmla="*/ 804337 h 805922"/>
              <a:gd name="connsiteX3" fmla="*/ 12183423 w 12183423"/>
              <a:gd name="connsiteY3" fmla="*/ 0 h 805922"/>
              <a:gd name="connsiteX0" fmla="*/ 0 w 12169992"/>
              <a:gd name="connsiteY0" fmla="*/ 564879 h 687600"/>
              <a:gd name="connsiteX1" fmla="*/ 3157538 w 12169992"/>
              <a:gd name="connsiteY1" fmla="*/ 93391 h 687600"/>
              <a:gd name="connsiteX2" fmla="*/ 7900988 w 12169992"/>
              <a:gd name="connsiteY2" fmla="*/ 679179 h 687600"/>
              <a:gd name="connsiteX3" fmla="*/ 12169992 w 12169992"/>
              <a:gd name="connsiteY3" fmla="*/ 0 h 687600"/>
              <a:gd name="connsiteX0" fmla="*/ 0 w 12169992"/>
              <a:gd name="connsiteY0" fmla="*/ 564879 h 836899"/>
              <a:gd name="connsiteX1" fmla="*/ 3157538 w 12169992"/>
              <a:gd name="connsiteY1" fmla="*/ 93391 h 836899"/>
              <a:gd name="connsiteX2" fmla="*/ 7825660 w 12169992"/>
              <a:gd name="connsiteY2" fmla="*/ 836649 h 836899"/>
              <a:gd name="connsiteX3" fmla="*/ 12169992 w 12169992"/>
              <a:gd name="connsiteY3" fmla="*/ 0 h 836899"/>
            </a:gdLst>
            <a:ahLst/>
            <a:cxnLst>
              <a:cxn ang="0">
                <a:pos x="connsiteX0" y="connsiteY0"/>
              </a:cxn>
              <a:cxn ang="0">
                <a:pos x="connsiteX1" y="connsiteY1"/>
              </a:cxn>
              <a:cxn ang="0">
                <a:pos x="connsiteX2" y="connsiteY2"/>
              </a:cxn>
              <a:cxn ang="0">
                <a:pos x="connsiteX3" y="connsiteY3"/>
              </a:cxn>
            </a:cxnLst>
            <a:rect l="l" t="t" r="r" b="b"/>
            <a:pathLst>
              <a:path w="12169992" h="836899">
                <a:moveTo>
                  <a:pt x="0" y="564879"/>
                </a:moveTo>
                <a:cubicBezTo>
                  <a:pt x="920353" y="319610"/>
                  <a:pt x="1853261" y="48096"/>
                  <a:pt x="3157538" y="93391"/>
                </a:cubicBezTo>
                <a:cubicBezTo>
                  <a:pt x="4461815" y="138686"/>
                  <a:pt x="6323584" y="852214"/>
                  <a:pt x="7825660" y="836649"/>
                </a:cubicBezTo>
                <a:cubicBezTo>
                  <a:pt x="9327736" y="821084"/>
                  <a:pt x="10597870" y="856761"/>
                  <a:pt x="12169992" y="0"/>
                </a:cubicBezTo>
              </a:path>
            </a:pathLst>
          </a:custGeom>
          <a:noFill/>
          <a:ln w="209550">
            <a:solidFill>
              <a:schemeClr val="accent2">
                <a:lumMod val="60000"/>
                <a:lumOff val="4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TextBox 25"/>
          <p:cNvSpPr txBox="1"/>
          <p:nvPr/>
        </p:nvSpPr>
        <p:spPr>
          <a:xfrm>
            <a:off x="10115584" y="825154"/>
            <a:ext cx="8118628" cy="2246769"/>
          </a:xfrm>
          <a:prstGeom prst="rect">
            <a:avLst/>
          </a:prstGeom>
          <a:noFill/>
        </p:spPr>
        <p:txBody>
          <a:bodyPr wrap="square" rtlCol="0">
            <a:spAutoFit/>
          </a:bodyPr>
          <a:lstStyle/>
          <a:p>
            <a:r>
              <a:rPr lang="en-IN" sz="2800" b="1" i="0" dirty="0">
                <a:solidFill>
                  <a:srgbClr val="202122"/>
                </a:solidFill>
                <a:effectLst/>
                <a:latin typeface="Arial" panose="020B0604020202020204" pitchFamily="34" charset="0"/>
              </a:rPr>
              <a:t>Machine learning</a:t>
            </a:r>
            <a:r>
              <a:rPr lang="en-IN" sz="2800" b="0" i="0" dirty="0">
                <a:solidFill>
                  <a:srgbClr val="202122"/>
                </a:solidFill>
                <a:effectLst/>
                <a:latin typeface="Arial" panose="020B0604020202020204" pitchFamily="34" charset="0"/>
              </a:rPr>
              <a:t> (</a:t>
            </a:r>
            <a:r>
              <a:rPr lang="en-IN" sz="2800" b="1" i="0" dirty="0">
                <a:solidFill>
                  <a:srgbClr val="202122"/>
                </a:solidFill>
                <a:effectLst/>
                <a:latin typeface="Arial" panose="020B0604020202020204" pitchFamily="34" charset="0"/>
              </a:rPr>
              <a:t>ML</a:t>
            </a:r>
            <a:r>
              <a:rPr lang="en-IN" sz="2800" b="0" i="0" dirty="0">
                <a:solidFill>
                  <a:srgbClr val="202122"/>
                </a:solidFill>
                <a:effectLst/>
                <a:latin typeface="Arial" panose="020B0604020202020204" pitchFamily="34" charset="0"/>
              </a:rPr>
              <a:t>) is a </a:t>
            </a:r>
            <a:r>
              <a:rPr lang="en-IN" sz="2800" b="0" i="0" u="none" strike="noStrike" dirty="0">
                <a:solidFill>
                  <a:srgbClr val="3366CC"/>
                </a:solidFill>
                <a:effectLst/>
                <a:latin typeface="Arial" panose="020B0604020202020204" pitchFamily="34" charset="0"/>
                <a:hlinkClick r:id="rId2" tooltip="Field of study"/>
              </a:rPr>
              <a:t>field of study</a:t>
            </a:r>
            <a:r>
              <a:rPr lang="en-IN" sz="2800" b="0" i="0" dirty="0">
                <a:solidFill>
                  <a:srgbClr val="202122"/>
                </a:solidFill>
                <a:effectLst/>
                <a:latin typeface="Arial" panose="020B0604020202020204" pitchFamily="34" charset="0"/>
              </a:rPr>
              <a:t> in </a:t>
            </a:r>
            <a:r>
              <a:rPr lang="en-IN" sz="2800" b="0" i="0" u="none" strike="noStrike" dirty="0">
                <a:solidFill>
                  <a:srgbClr val="3366CC"/>
                </a:solidFill>
                <a:effectLst/>
                <a:latin typeface="Arial" panose="020B0604020202020204" pitchFamily="34" charset="0"/>
                <a:hlinkClick r:id="rId3" tooltip="Artificial intelligence"/>
              </a:rPr>
              <a:t>artificial intelligence</a:t>
            </a:r>
            <a:r>
              <a:rPr lang="en-IN" sz="2800" b="0" i="0" dirty="0">
                <a:solidFill>
                  <a:srgbClr val="202122"/>
                </a:solidFill>
                <a:effectLst/>
                <a:latin typeface="Arial" panose="020B0604020202020204" pitchFamily="34" charset="0"/>
              </a:rPr>
              <a:t> concerned with the development and study of </a:t>
            </a:r>
            <a:r>
              <a:rPr lang="en-IN" sz="2800" b="0" i="0" u="none" strike="noStrike" dirty="0">
                <a:solidFill>
                  <a:srgbClr val="3366CC"/>
                </a:solidFill>
                <a:effectLst/>
                <a:latin typeface="Arial" panose="020B0604020202020204" pitchFamily="34" charset="0"/>
                <a:hlinkClick r:id="rId4" tooltip="Computational statistics"/>
              </a:rPr>
              <a:t>statistical algorithms</a:t>
            </a:r>
            <a:r>
              <a:rPr lang="en-IN" sz="2800" b="0" i="0" dirty="0">
                <a:solidFill>
                  <a:srgbClr val="202122"/>
                </a:solidFill>
                <a:effectLst/>
                <a:latin typeface="Arial" panose="020B0604020202020204" pitchFamily="34" charset="0"/>
              </a:rPr>
              <a:t> that can effectively </a:t>
            </a:r>
            <a:r>
              <a:rPr lang="en-IN" sz="2800" b="0" i="0" u="none" strike="noStrike" dirty="0">
                <a:solidFill>
                  <a:srgbClr val="3366CC"/>
                </a:solidFill>
                <a:effectLst/>
                <a:latin typeface="Arial" panose="020B0604020202020204" pitchFamily="34" charset="0"/>
                <a:hlinkClick r:id="rId5" tooltip="Generalize"/>
              </a:rPr>
              <a:t>generalize</a:t>
            </a:r>
            <a:r>
              <a:rPr lang="en-IN" sz="2800" b="0" i="0" dirty="0">
                <a:solidFill>
                  <a:srgbClr val="202122"/>
                </a:solidFill>
                <a:effectLst/>
                <a:latin typeface="Arial" panose="020B0604020202020204" pitchFamily="34" charset="0"/>
              </a:rPr>
              <a:t> and thus perform tasks without explicit instructions.</a:t>
            </a:r>
            <a:endParaRPr lang="en-US" sz="2700" b="1" dirty="0">
              <a:solidFill>
                <a:srgbClr val="00B0F0"/>
              </a:solidFill>
            </a:endParaRPr>
          </a:p>
        </p:txBody>
      </p:sp>
    </p:spTree>
    <p:extLst>
      <p:ext uri="{BB962C8B-B14F-4D97-AF65-F5344CB8AC3E}">
        <p14:creationId xmlns:p14="http://schemas.microsoft.com/office/powerpoint/2010/main" val="19626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500"/>
                                        <p:tgtEl>
                                          <p:spTgt spid="24"/>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1400"/>
                                        <p:tgtEl>
                                          <p:spTgt spid="25"/>
                                        </p:tgtEl>
                                      </p:cBhvr>
                                    </p:animEffect>
                                  </p:childTnLst>
                                </p:cTn>
                              </p:par>
                            </p:childTnLst>
                          </p:cTn>
                        </p:par>
                        <p:par>
                          <p:cTn id="11" fill="hold">
                            <p:stCondLst>
                              <p:cond delay="1700"/>
                            </p:stCondLst>
                            <p:childTnLst>
                              <p:par>
                                <p:cTn id="12" presetID="10" presetClass="entr" presetSubtype="0" fill="hold" grpId="0" nodeType="afterEffect">
                                  <p:stCondLst>
                                    <p:cond delay="1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1000" fill="hold"/>
                                        <p:tgtEl>
                                          <p:spTgt spid="7"/>
                                        </p:tgtEl>
                                        <p:attrNameLst>
                                          <p:attrName>ppt_w</p:attrName>
                                        </p:attrNameLst>
                                      </p:cBhvr>
                                      <p:tavLst>
                                        <p:tav tm="0">
                                          <p:val>
                                            <p:fltVal val="0"/>
                                          </p:val>
                                        </p:tav>
                                        <p:tav tm="100000">
                                          <p:val>
                                            <p:strVal val="#ppt_w"/>
                                          </p:val>
                                        </p:tav>
                                      </p:tavLst>
                                    </p:anim>
                                    <p:anim calcmode="lin" valueType="num">
                                      <p:cBhvr>
                                        <p:cTn id="52" dur="1000" fill="hold"/>
                                        <p:tgtEl>
                                          <p:spTgt spid="7"/>
                                        </p:tgtEl>
                                        <p:attrNameLst>
                                          <p:attrName>ppt_h</p:attrName>
                                        </p:attrNameLst>
                                      </p:cBhvr>
                                      <p:tavLst>
                                        <p:tav tm="0">
                                          <p:val>
                                            <p:fltVal val="0"/>
                                          </p:val>
                                        </p:tav>
                                        <p:tav tm="100000">
                                          <p:val>
                                            <p:strVal val="#ppt_h"/>
                                          </p:val>
                                        </p:tav>
                                      </p:tavLst>
                                    </p:anim>
                                    <p:anim calcmode="lin" valueType="num">
                                      <p:cBhvr>
                                        <p:cTn id="53" dur="1000" fill="hold"/>
                                        <p:tgtEl>
                                          <p:spTgt spid="7"/>
                                        </p:tgtEl>
                                        <p:attrNameLst>
                                          <p:attrName>style.rotation</p:attrName>
                                        </p:attrNameLst>
                                      </p:cBhvr>
                                      <p:tavLst>
                                        <p:tav tm="0">
                                          <p:val>
                                            <p:fltVal val="90"/>
                                          </p:val>
                                        </p:tav>
                                        <p:tav tm="100000">
                                          <p:val>
                                            <p:fltVal val="0"/>
                                          </p:val>
                                        </p:tav>
                                      </p:tavLst>
                                    </p:anim>
                                    <p:animEffect transition="in" filter="fade">
                                      <p:cBhvr>
                                        <p:cTn id="54" dur="1000"/>
                                        <p:tgtEl>
                                          <p:spTgt spid="7"/>
                                        </p:tgtEl>
                                      </p:cBhvr>
                                    </p:animEffect>
                                  </p:childTnLst>
                                </p:cTn>
                              </p:par>
                            </p:childTnLst>
                          </p:cTn>
                        </p:par>
                        <p:par>
                          <p:cTn id="55" fill="hold">
                            <p:stCondLst>
                              <p:cond delay="1000"/>
                            </p:stCondLst>
                            <p:childTnLst>
                              <p:par>
                                <p:cTn id="56" presetID="22" presetClass="entr" presetSubtype="2"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right)">
                                      <p:cBhvr>
                                        <p:cTn id="58" dur="500"/>
                                        <p:tgtEl>
                                          <p:spTgt spid="11"/>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1000" fill="hold"/>
                                        <p:tgtEl>
                                          <p:spTgt spid="8"/>
                                        </p:tgtEl>
                                        <p:attrNameLst>
                                          <p:attrName>ppt_w</p:attrName>
                                        </p:attrNameLst>
                                      </p:cBhvr>
                                      <p:tavLst>
                                        <p:tav tm="0">
                                          <p:val>
                                            <p:fltVal val="0"/>
                                          </p:val>
                                        </p:tav>
                                        <p:tav tm="100000">
                                          <p:val>
                                            <p:strVal val="#ppt_w"/>
                                          </p:val>
                                        </p:tav>
                                      </p:tavLst>
                                    </p:anim>
                                    <p:anim calcmode="lin" valueType="num">
                                      <p:cBhvr>
                                        <p:cTn id="68" dur="1000" fill="hold"/>
                                        <p:tgtEl>
                                          <p:spTgt spid="8"/>
                                        </p:tgtEl>
                                        <p:attrNameLst>
                                          <p:attrName>ppt_h</p:attrName>
                                        </p:attrNameLst>
                                      </p:cBhvr>
                                      <p:tavLst>
                                        <p:tav tm="0">
                                          <p:val>
                                            <p:fltVal val="0"/>
                                          </p:val>
                                        </p:tav>
                                        <p:tav tm="100000">
                                          <p:val>
                                            <p:strVal val="#ppt_h"/>
                                          </p:val>
                                        </p:tav>
                                      </p:tavLst>
                                    </p:anim>
                                    <p:anim calcmode="lin" valueType="num">
                                      <p:cBhvr>
                                        <p:cTn id="69" dur="1000" fill="hold"/>
                                        <p:tgtEl>
                                          <p:spTgt spid="8"/>
                                        </p:tgtEl>
                                        <p:attrNameLst>
                                          <p:attrName>style.rotation</p:attrName>
                                        </p:attrNameLst>
                                      </p:cBhvr>
                                      <p:tavLst>
                                        <p:tav tm="0">
                                          <p:val>
                                            <p:fltVal val="90"/>
                                          </p:val>
                                        </p:tav>
                                        <p:tav tm="100000">
                                          <p:val>
                                            <p:fltVal val="0"/>
                                          </p:val>
                                        </p:tav>
                                      </p:tavLst>
                                    </p:anim>
                                    <p:animEffect transition="in" filter="fade">
                                      <p:cBhvr>
                                        <p:cTn id="70" dur="1000"/>
                                        <p:tgtEl>
                                          <p:spTgt spid="8"/>
                                        </p:tgtEl>
                                      </p:cBhvr>
                                    </p:animEffect>
                                  </p:childTnLst>
                                </p:cTn>
                              </p:par>
                            </p:childTnLst>
                          </p:cTn>
                        </p:par>
                        <p:par>
                          <p:cTn id="71" fill="hold">
                            <p:stCondLst>
                              <p:cond delay="1000"/>
                            </p:stCondLst>
                            <p:childTnLst>
                              <p:par>
                                <p:cTn id="72" presetID="22" presetClass="entr" presetSubtype="2"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right)">
                                      <p:cBhvr>
                                        <p:cTn id="74" dur="500"/>
                                        <p:tgtEl>
                                          <p:spTgt spid="10"/>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4" grpId="0" animBg="1"/>
      <p:bldP spid="15" grpId="0"/>
      <p:bldP spid="17" grpId="0"/>
      <p:bldP spid="18" grpId="0"/>
      <p:bldP spid="19" grpId="0"/>
      <p:bldP spid="20" grpId="0"/>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1D7FB039-3193-4318-AE1D-2421DED422F7}"/>
              </a:ext>
            </a:extLst>
          </p:cNvPr>
          <p:cNvSpPr/>
          <p:nvPr/>
        </p:nvSpPr>
        <p:spPr>
          <a:xfrm>
            <a:off x="227351" y="943437"/>
            <a:ext cx="8884507"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76A10AA-9CBE-45B7-B38B-797F80371609}"/>
              </a:ext>
            </a:extLst>
          </p:cNvPr>
          <p:cNvSpPr/>
          <p:nvPr/>
        </p:nvSpPr>
        <p:spPr>
          <a:xfrm>
            <a:off x="257331" y="5282825"/>
            <a:ext cx="8846506"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32DE56C-1BED-4B31-BF09-335F3B8482B5}"/>
              </a:ext>
            </a:extLst>
          </p:cNvPr>
          <p:cNvSpPr/>
          <p:nvPr/>
        </p:nvSpPr>
        <p:spPr>
          <a:xfrm>
            <a:off x="9144000" y="925949"/>
            <a:ext cx="8884507"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265231A-CC58-4C32-A89C-920BB5D7C188}"/>
              </a:ext>
            </a:extLst>
          </p:cNvPr>
          <p:cNvGrpSpPr/>
          <p:nvPr/>
        </p:nvGrpSpPr>
        <p:grpSpPr>
          <a:xfrm>
            <a:off x="10234256" y="4551008"/>
            <a:ext cx="2114814" cy="2771876"/>
            <a:chOff x="7076968" y="1199614"/>
            <a:chExt cx="5126621" cy="6719435"/>
          </a:xfrm>
        </p:grpSpPr>
        <p:sp>
          <p:nvSpPr>
            <p:cNvPr id="74" name="Rectangle 73">
              <a:extLst>
                <a:ext uri="{FF2B5EF4-FFF2-40B4-BE49-F238E27FC236}">
                  <a16:creationId xmlns:a16="http://schemas.microsoft.com/office/drawing/2014/main" id="{14E27B57-F516-491F-9DEB-DBE2A5A8882D}"/>
                </a:ext>
              </a:extLst>
            </p:cNvPr>
            <p:cNvSpPr/>
            <p:nvPr/>
          </p:nvSpPr>
          <p:spPr>
            <a:xfrm>
              <a:off x="7076968" y="7574173"/>
              <a:ext cx="273269" cy="3448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336B12F-9BC0-4AE4-9B41-F28C2238D513}"/>
                </a:ext>
              </a:extLst>
            </p:cNvPr>
            <p:cNvSpPr/>
            <p:nvPr/>
          </p:nvSpPr>
          <p:spPr>
            <a:xfrm>
              <a:off x="11930320" y="1199663"/>
              <a:ext cx="273269" cy="3477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ata 6">
              <a:extLst>
                <a:ext uri="{FF2B5EF4-FFF2-40B4-BE49-F238E27FC236}">
                  <a16:creationId xmlns:a16="http://schemas.microsoft.com/office/drawing/2014/main" id="{7773FFC2-8121-4F12-851F-D212600077E8}"/>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02FB2728-B507-42E8-84E4-B4C54FFF0412}"/>
              </a:ext>
            </a:extLst>
          </p:cNvPr>
          <p:cNvGrpSpPr/>
          <p:nvPr/>
        </p:nvGrpSpPr>
        <p:grpSpPr>
          <a:xfrm>
            <a:off x="11036318" y="4549172"/>
            <a:ext cx="2114814" cy="2771876"/>
            <a:chOff x="7076968" y="1199614"/>
            <a:chExt cx="5126621" cy="6719435"/>
          </a:xfrm>
        </p:grpSpPr>
        <p:sp>
          <p:nvSpPr>
            <p:cNvPr id="78" name="Rectangle 77">
              <a:extLst>
                <a:ext uri="{FF2B5EF4-FFF2-40B4-BE49-F238E27FC236}">
                  <a16:creationId xmlns:a16="http://schemas.microsoft.com/office/drawing/2014/main" id="{1D16C573-31F2-4D84-87D3-313C9AB8B835}"/>
                </a:ext>
              </a:extLst>
            </p:cNvPr>
            <p:cNvSpPr/>
            <p:nvPr/>
          </p:nvSpPr>
          <p:spPr>
            <a:xfrm>
              <a:off x="7076968" y="7574173"/>
              <a:ext cx="273269" cy="3448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87E49D4A-7DBD-4810-945B-04E97002E581}"/>
                </a:ext>
              </a:extLst>
            </p:cNvPr>
            <p:cNvSpPr/>
            <p:nvPr/>
          </p:nvSpPr>
          <p:spPr>
            <a:xfrm>
              <a:off x="11930320" y="1199663"/>
              <a:ext cx="273269" cy="347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ata 6">
              <a:extLst>
                <a:ext uri="{FF2B5EF4-FFF2-40B4-BE49-F238E27FC236}">
                  <a16:creationId xmlns:a16="http://schemas.microsoft.com/office/drawing/2014/main" id="{740A5914-5B83-44CD-8564-D0FA3E26BD01}"/>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A9D7025-4890-4F67-B510-1F225C66B064}"/>
              </a:ext>
            </a:extLst>
          </p:cNvPr>
          <p:cNvGrpSpPr/>
          <p:nvPr/>
        </p:nvGrpSpPr>
        <p:grpSpPr>
          <a:xfrm>
            <a:off x="11816012" y="4547335"/>
            <a:ext cx="2114814" cy="2771876"/>
            <a:chOff x="7076968" y="1199614"/>
            <a:chExt cx="5126621" cy="6719435"/>
          </a:xfrm>
        </p:grpSpPr>
        <p:sp>
          <p:nvSpPr>
            <p:cNvPr id="82" name="Rectangle 81">
              <a:extLst>
                <a:ext uri="{FF2B5EF4-FFF2-40B4-BE49-F238E27FC236}">
                  <a16:creationId xmlns:a16="http://schemas.microsoft.com/office/drawing/2014/main" id="{635CBFD6-264D-4AC1-A2E0-4F217CD9C9A1}"/>
                </a:ext>
              </a:extLst>
            </p:cNvPr>
            <p:cNvSpPr/>
            <p:nvPr/>
          </p:nvSpPr>
          <p:spPr>
            <a:xfrm>
              <a:off x="7076968" y="7574173"/>
              <a:ext cx="273269" cy="3448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9F762A6-52EB-4E7F-A172-2D08FA85A56C}"/>
                </a:ext>
              </a:extLst>
            </p:cNvPr>
            <p:cNvSpPr/>
            <p:nvPr/>
          </p:nvSpPr>
          <p:spPr>
            <a:xfrm>
              <a:off x="11930320" y="1199663"/>
              <a:ext cx="273269" cy="34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Data 6">
              <a:extLst>
                <a:ext uri="{FF2B5EF4-FFF2-40B4-BE49-F238E27FC236}">
                  <a16:creationId xmlns:a16="http://schemas.microsoft.com/office/drawing/2014/main" id="{5683DCB8-C7AB-4943-9561-6EA048AA5D1A}"/>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518C3795-7361-48D4-8F31-92584E4EE9B8}"/>
              </a:ext>
            </a:extLst>
          </p:cNvPr>
          <p:cNvSpPr txBox="1"/>
          <p:nvPr/>
        </p:nvSpPr>
        <p:spPr>
          <a:xfrm>
            <a:off x="14411214" y="1598919"/>
            <a:ext cx="3003822" cy="2211375"/>
          </a:xfrm>
          <a:prstGeom prst="rect">
            <a:avLst/>
          </a:prstGeom>
          <a:noFill/>
        </p:spPr>
        <p:txBody>
          <a:bodyPr wrap="square" rtlCol="0">
            <a:spAutoFit/>
          </a:bodyPr>
          <a:lstStyle/>
          <a:p>
            <a:pPr defTabSz="1200150">
              <a:lnSpc>
                <a:spcPct val="90000"/>
              </a:lnSpc>
              <a:spcBef>
                <a:spcPct val="0"/>
              </a:spcBef>
              <a:spcAft>
                <a:spcPct val="35000"/>
              </a:spcAft>
            </a:pPr>
            <a:r>
              <a:rPr lang="en-IN" dirty="0"/>
              <a:t>Random forest is a commonly-used machine learning algorithm trademarked by Leo </a:t>
            </a:r>
            <a:r>
              <a:rPr lang="en-IN" dirty="0" err="1"/>
              <a:t>Breiman</a:t>
            </a:r>
            <a:r>
              <a:rPr lang="en-IN" dirty="0"/>
              <a:t> and Adele Cutler, which combines the output of multiple decision trees to reach a single result. </a:t>
            </a:r>
            <a:r>
              <a:rPr lang="en-US" sz="1800" dirty="0"/>
              <a:t>.</a:t>
            </a:r>
          </a:p>
          <a:p>
            <a:endParaRPr lang="en-US" dirty="0"/>
          </a:p>
        </p:txBody>
      </p:sp>
      <p:sp>
        <p:nvSpPr>
          <p:cNvPr id="58" name="TextBox 57">
            <a:extLst>
              <a:ext uri="{FF2B5EF4-FFF2-40B4-BE49-F238E27FC236}">
                <a16:creationId xmlns:a16="http://schemas.microsoft.com/office/drawing/2014/main" id="{68B02E5C-AE4C-4B3B-8D89-BC83FA545A42}"/>
              </a:ext>
            </a:extLst>
          </p:cNvPr>
          <p:cNvSpPr txBox="1"/>
          <p:nvPr/>
        </p:nvSpPr>
        <p:spPr>
          <a:xfrm>
            <a:off x="130621" y="1581501"/>
            <a:ext cx="3755766" cy="2834622"/>
          </a:xfrm>
          <a:prstGeom prst="rect">
            <a:avLst/>
          </a:prstGeom>
          <a:noFill/>
        </p:spPr>
        <p:txBody>
          <a:bodyPr wrap="square" rtlCol="0">
            <a:spAutoFit/>
          </a:bodyPr>
          <a:lstStyle/>
          <a:p>
            <a:pPr algn="r" defTabSz="1200150">
              <a:lnSpc>
                <a:spcPct val="90000"/>
              </a:lnSpc>
              <a:spcBef>
                <a:spcPct val="0"/>
              </a:spcBef>
              <a:spcAft>
                <a:spcPct val="35000"/>
              </a:spcAft>
            </a:pPr>
            <a:r>
              <a:rPr lang="en-US" dirty="0"/>
              <a:t>Support Vector Machine (SVM) is a powerful machine learning algorithm used for linear or nonlinear classification, regression, and even outlier detection tasks. SVMs can be used for a variety of tasks, such as text classification, image classification, spam detection, handwriting identification, gene expression analysis, face detection, and anomaly detection..</a:t>
            </a:r>
          </a:p>
        </p:txBody>
      </p:sp>
      <p:pic>
        <p:nvPicPr>
          <p:cNvPr id="25" name="Picture Placeholder 24" descr="A pair of tennis shoes&#10;&#10;Description automatically generated with low confidence">
            <a:extLst>
              <a:ext uri="{FF2B5EF4-FFF2-40B4-BE49-F238E27FC236}">
                <a16:creationId xmlns:a16="http://schemas.microsoft.com/office/drawing/2014/main" id="{CDCDA204-6D6A-4CED-B6DF-2ED5A706426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625" r="4625"/>
          <a:stretch/>
        </p:blipFill>
        <p:spPr/>
      </p:pic>
      <p:pic>
        <p:nvPicPr>
          <p:cNvPr id="9" name="Picture Placeholder 8" descr="A picture containing dark, spectacles, goggles&#10;&#10;Description automatically generated">
            <a:extLst>
              <a:ext uri="{FF2B5EF4-FFF2-40B4-BE49-F238E27FC236}">
                <a16:creationId xmlns:a16="http://schemas.microsoft.com/office/drawing/2014/main" id="{A69BA9B7-ED1A-48A7-91DD-0575DC1453C0}"/>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4600" r="4600"/>
          <a:stretch/>
        </p:blipFill>
        <p:spPr/>
      </p:pic>
      <p:sp>
        <p:nvSpPr>
          <p:cNvPr id="7" name="Picture Placeholder 6">
            <a:extLst>
              <a:ext uri="{FF2B5EF4-FFF2-40B4-BE49-F238E27FC236}">
                <a16:creationId xmlns:a16="http://schemas.microsoft.com/office/drawing/2014/main" id="{ED2C1E4B-1CCB-4768-BFDE-40CF54A2C95C}"/>
              </a:ext>
            </a:extLst>
          </p:cNvPr>
          <p:cNvSpPr>
            <a:spLocks noGrp="1"/>
          </p:cNvSpPr>
          <p:nvPr>
            <p:ph type="pic" sz="quarter" idx="14"/>
          </p:nvPr>
        </p:nvSpPr>
        <p:spPr/>
      </p:sp>
      <p:pic>
        <p:nvPicPr>
          <p:cNvPr id="11" name="Picture Placeholder 10" descr="The back of a person's head&#10;&#10;Description automatically generated with medium confidence">
            <a:extLst>
              <a:ext uri="{FF2B5EF4-FFF2-40B4-BE49-F238E27FC236}">
                <a16:creationId xmlns:a16="http://schemas.microsoft.com/office/drawing/2014/main" id="{A77DC5AB-4BB0-4351-82F9-BA59A3EFECCC}"/>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600" r="4600"/>
          <a:stretch>
            <a:fillRect/>
          </a:stretch>
        </p:blipFill>
        <p:spPr/>
      </p:pic>
      <p:sp>
        <p:nvSpPr>
          <p:cNvPr id="48" name="TextBox 47">
            <a:extLst>
              <a:ext uri="{FF2B5EF4-FFF2-40B4-BE49-F238E27FC236}">
                <a16:creationId xmlns:a16="http://schemas.microsoft.com/office/drawing/2014/main" id="{AD8DAFA0-DEF7-4C79-ACDC-0E9B08FDE93C}"/>
              </a:ext>
            </a:extLst>
          </p:cNvPr>
          <p:cNvSpPr txBox="1"/>
          <p:nvPr/>
        </p:nvSpPr>
        <p:spPr>
          <a:xfrm>
            <a:off x="-7180" y="988229"/>
            <a:ext cx="4643343" cy="861774"/>
          </a:xfrm>
          <a:prstGeom prst="rect">
            <a:avLst/>
          </a:prstGeom>
          <a:noFill/>
        </p:spPr>
        <p:txBody>
          <a:bodyPr wrap="square" rtlCol="0">
            <a:spAutoFit/>
          </a:bodyPr>
          <a:lstStyle/>
          <a:p>
            <a:pPr algn="r"/>
            <a:r>
              <a:rPr lang="en-US" sz="3200" spc="400" dirty="0">
                <a:solidFill>
                  <a:schemeClr val="accent3">
                    <a:lumMod val="75000"/>
                  </a:schemeClr>
                </a:solidFill>
                <a:latin typeface="Tw Cen MT Condensed" panose="020B0606020104020203" pitchFamily="34" charset="0"/>
                <a:cs typeface="Poppins" panose="00000500000000000000" pitchFamily="2" charset="0"/>
              </a:rPr>
              <a:t>SVM(LINEAR,RBF,SIGMOID)</a:t>
            </a:r>
          </a:p>
          <a:p>
            <a:endParaRPr lang="en-US" dirty="0">
              <a:latin typeface="Tw Cen MT Condensed" panose="020B0606020104020203" pitchFamily="34" charset="0"/>
            </a:endParaRPr>
          </a:p>
        </p:txBody>
      </p:sp>
      <p:sp>
        <p:nvSpPr>
          <p:cNvPr id="50" name="TextBox 49">
            <a:extLst>
              <a:ext uri="{FF2B5EF4-FFF2-40B4-BE49-F238E27FC236}">
                <a16:creationId xmlns:a16="http://schemas.microsoft.com/office/drawing/2014/main" id="{25415450-8401-4F52-B746-E350BB895A80}"/>
              </a:ext>
            </a:extLst>
          </p:cNvPr>
          <p:cNvSpPr txBox="1"/>
          <p:nvPr/>
        </p:nvSpPr>
        <p:spPr>
          <a:xfrm>
            <a:off x="14379284" y="993352"/>
            <a:ext cx="3270283" cy="861774"/>
          </a:xfrm>
          <a:prstGeom prst="rect">
            <a:avLst/>
          </a:prstGeom>
          <a:noFill/>
        </p:spPr>
        <p:txBody>
          <a:bodyPr wrap="square" rtlCol="0">
            <a:spAutoFit/>
          </a:bodyPr>
          <a:lstStyle/>
          <a:p>
            <a:r>
              <a:rPr lang="en-US" sz="3200" spc="400" dirty="0">
                <a:solidFill>
                  <a:schemeClr val="accent3">
                    <a:lumMod val="75000"/>
                  </a:schemeClr>
                </a:solidFill>
                <a:latin typeface="Tw Cen MT Condensed" panose="020B0606020104020203" pitchFamily="34" charset="0"/>
                <a:cs typeface="Poppins" panose="00000500000000000000" pitchFamily="2" charset="0"/>
              </a:rPr>
              <a:t>RANDOM FOREST</a:t>
            </a:r>
          </a:p>
          <a:p>
            <a:endParaRPr lang="en-US" dirty="0">
              <a:latin typeface="Tw Cen MT Condensed" panose="020B0606020104020203" pitchFamily="34" charset="0"/>
            </a:endParaRPr>
          </a:p>
        </p:txBody>
      </p:sp>
      <p:cxnSp>
        <p:nvCxnSpPr>
          <p:cNvPr id="59" name="Straight Connector 58">
            <a:extLst>
              <a:ext uri="{FF2B5EF4-FFF2-40B4-BE49-F238E27FC236}">
                <a16:creationId xmlns:a16="http://schemas.microsoft.com/office/drawing/2014/main" id="{39543CC6-51A5-400F-B5A5-8FD998EE450E}"/>
              </a:ext>
            </a:extLst>
          </p:cNvPr>
          <p:cNvCxnSpPr>
            <a:cxnSpLocks/>
          </p:cNvCxnSpPr>
          <p:nvPr/>
        </p:nvCxnSpPr>
        <p:spPr>
          <a:xfrm flipH="1">
            <a:off x="239151" y="4542828"/>
            <a:ext cx="8867905" cy="0"/>
          </a:xfrm>
          <a:prstGeom prst="line">
            <a:avLst/>
          </a:prstGeom>
          <a:ln w="12700">
            <a:gradFill>
              <a:gsLst>
                <a:gs pos="0">
                  <a:schemeClr val="accent4"/>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3F9DC9F2-D67E-453B-A6FA-FA9AB337E199}"/>
              </a:ext>
            </a:extLst>
          </p:cNvPr>
          <p:cNvSpPr/>
          <p:nvPr/>
        </p:nvSpPr>
        <p:spPr>
          <a:xfrm>
            <a:off x="9173980" y="5265337"/>
            <a:ext cx="8846506"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F0AEC60-772F-43A8-8523-89B5FD0B5479}"/>
              </a:ext>
            </a:extLst>
          </p:cNvPr>
          <p:cNvSpPr txBox="1"/>
          <p:nvPr/>
        </p:nvSpPr>
        <p:spPr>
          <a:xfrm>
            <a:off x="14403193" y="5938307"/>
            <a:ext cx="3003822" cy="2086725"/>
          </a:xfrm>
          <a:prstGeom prst="rect">
            <a:avLst/>
          </a:prstGeom>
          <a:noFill/>
        </p:spPr>
        <p:txBody>
          <a:bodyPr wrap="square" rtlCol="0">
            <a:spAutoFit/>
          </a:bodyPr>
          <a:lstStyle/>
          <a:p>
            <a:pPr defTabSz="1200150">
              <a:lnSpc>
                <a:spcPct val="90000"/>
              </a:lnSpc>
              <a:spcBef>
                <a:spcPct val="0"/>
              </a:spcBef>
              <a:spcAft>
                <a:spcPct val="35000"/>
              </a:spcAft>
            </a:pPr>
            <a:r>
              <a:rPr lang="en-US" dirty="0"/>
              <a:t>The k-nearest neighbors algorithm, also known as KNN or k-NN, is a non-parametric, supervised learning classifier, which uses proximity to make classifications or predictions about the grouping of an individual data point.</a:t>
            </a:r>
          </a:p>
        </p:txBody>
      </p:sp>
      <p:sp>
        <p:nvSpPr>
          <p:cNvPr id="62" name="TextBox 61">
            <a:extLst>
              <a:ext uri="{FF2B5EF4-FFF2-40B4-BE49-F238E27FC236}">
                <a16:creationId xmlns:a16="http://schemas.microsoft.com/office/drawing/2014/main" id="{24883BB6-5E06-41E0-95C5-8845346DCB22}"/>
              </a:ext>
            </a:extLst>
          </p:cNvPr>
          <p:cNvSpPr txBox="1"/>
          <p:nvPr/>
        </p:nvSpPr>
        <p:spPr>
          <a:xfrm>
            <a:off x="874544" y="5920889"/>
            <a:ext cx="3003822" cy="2336024"/>
          </a:xfrm>
          <a:prstGeom prst="rect">
            <a:avLst/>
          </a:prstGeom>
          <a:noFill/>
        </p:spPr>
        <p:txBody>
          <a:bodyPr wrap="square" rtlCol="0">
            <a:spAutoFit/>
          </a:bodyPr>
          <a:lstStyle/>
          <a:p>
            <a:pPr algn="r" defTabSz="1200150">
              <a:lnSpc>
                <a:spcPct val="90000"/>
              </a:lnSpc>
              <a:spcBef>
                <a:spcPct val="0"/>
              </a:spcBef>
              <a:spcAft>
                <a:spcPct val="35000"/>
              </a:spcAft>
            </a:pPr>
            <a:r>
              <a:rPr lang="en-IN" dirty="0"/>
              <a:t>Logistic regression is a process of </a:t>
            </a:r>
            <a:r>
              <a:rPr lang="en-IN" dirty="0" err="1"/>
              <a:t>modeling</a:t>
            </a:r>
            <a:r>
              <a:rPr lang="en-IN" dirty="0"/>
              <a:t> the probability of a discrete outcome given an input variable. The most common logistic regression models a binary outcome; something that can take two values such as true/false, yes/no, and so on.</a:t>
            </a:r>
            <a:endParaRPr lang="en-US" dirty="0"/>
          </a:p>
        </p:txBody>
      </p:sp>
      <p:pic>
        <p:nvPicPr>
          <p:cNvPr id="63" name="Picture Placeholder 24">
            <a:extLst>
              <a:ext uri="{FF2B5EF4-FFF2-40B4-BE49-F238E27FC236}">
                <a16:creationId xmlns:a16="http://schemas.microsoft.com/office/drawing/2014/main" id="{705A2AB5-8831-4E16-B12D-71F8E34C84D9}"/>
              </a:ext>
            </a:extLst>
          </p:cNvPr>
          <p:cNvPicPr>
            <a:picLocks noChangeAspect="1"/>
          </p:cNvPicPr>
          <p:nvPr/>
        </p:nvPicPr>
        <p:blipFill>
          <a:blip r:embed="rId5">
            <a:extLst>
              <a:ext uri="{28A0092B-C50C-407E-A947-70E740481C1C}">
                <a14:useLocalDpi xmlns:a14="http://schemas.microsoft.com/office/drawing/2010/main" val="0"/>
              </a:ext>
            </a:extLst>
          </a:blip>
          <a:srcRect l="4605" r="4605"/>
          <a:stretch/>
        </p:blipFill>
        <p:spPr>
          <a:xfrm>
            <a:off x="9475806" y="5931654"/>
            <a:ext cx="4643343" cy="2876844"/>
          </a:xfrm>
          <a:prstGeom prst="roundRect">
            <a:avLst>
              <a:gd name="adj" fmla="val 4560"/>
            </a:avLst>
          </a:prstGeom>
        </p:spPr>
      </p:pic>
      <p:sp>
        <p:nvSpPr>
          <p:cNvPr id="65" name="TextBox 64">
            <a:extLst>
              <a:ext uri="{FF2B5EF4-FFF2-40B4-BE49-F238E27FC236}">
                <a16:creationId xmlns:a16="http://schemas.microsoft.com/office/drawing/2014/main" id="{B5D90F9F-B9ED-43D8-97D0-C9BBF38BAA45}"/>
              </a:ext>
            </a:extLst>
          </p:cNvPr>
          <p:cNvSpPr txBox="1"/>
          <p:nvPr/>
        </p:nvSpPr>
        <p:spPr>
          <a:xfrm>
            <a:off x="688215" y="5328620"/>
            <a:ext cx="3947948" cy="861774"/>
          </a:xfrm>
          <a:prstGeom prst="rect">
            <a:avLst/>
          </a:prstGeom>
          <a:noFill/>
        </p:spPr>
        <p:txBody>
          <a:bodyPr wrap="square" rtlCol="0">
            <a:spAutoFit/>
          </a:bodyPr>
          <a:lstStyle/>
          <a:p>
            <a:pPr algn="r"/>
            <a:r>
              <a:rPr lang="en-US" sz="3200" spc="400" dirty="0">
                <a:solidFill>
                  <a:schemeClr val="accent3">
                    <a:lumMod val="75000"/>
                  </a:schemeClr>
                </a:solidFill>
                <a:latin typeface="Tw Cen MT Condensed" panose="020B0606020104020203" pitchFamily="34" charset="0"/>
                <a:cs typeface="Poppins" panose="00000500000000000000" pitchFamily="2" charset="0"/>
              </a:rPr>
              <a:t>LOGISTIC REGRESSION</a:t>
            </a:r>
          </a:p>
          <a:p>
            <a:endParaRPr lang="en-US" dirty="0">
              <a:latin typeface="Tw Cen MT Condensed" panose="020B0606020104020203" pitchFamily="34" charset="0"/>
            </a:endParaRPr>
          </a:p>
        </p:txBody>
      </p:sp>
      <p:sp>
        <p:nvSpPr>
          <p:cNvPr id="66" name="TextBox 65">
            <a:extLst>
              <a:ext uri="{FF2B5EF4-FFF2-40B4-BE49-F238E27FC236}">
                <a16:creationId xmlns:a16="http://schemas.microsoft.com/office/drawing/2014/main" id="{F17E5B02-D00C-4040-9AF8-6B78E01EE37E}"/>
              </a:ext>
            </a:extLst>
          </p:cNvPr>
          <p:cNvSpPr txBox="1"/>
          <p:nvPr/>
        </p:nvSpPr>
        <p:spPr>
          <a:xfrm>
            <a:off x="14371263" y="5332740"/>
            <a:ext cx="3270283" cy="861774"/>
          </a:xfrm>
          <a:prstGeom prst="rect">
            <a:avLst/>
          </a:prstGeom>
          <a:noFill/>
        </p:spPr>
        <p:txBody>
          <a:bodyPr wrap="square" rtlCol="0">
            <a:spAutoFit/>
          </a:bodyPr>
          <a:lstStyle/>
          <a:p>
            <a:r>
              <a:rPr lang="en-US" sz="3200" spc="400" dirty="0">
                <a:solidFill>
                  <a:schemeClr val="accent3">
                    <a:lumMod val="75000"/>
                  </a:schemeClr>
                </a:solidFill>
                <a:latin typeface="Tw Cen MT Condensed" panose="020B0606020104020203" pitchFamily="34" charset="0"/>
                <a:cs typeface="Poppins" panose="00000500000000000000" pitchFamily="2" charset="0"/>
              </a:rPr>
              <a:t>KNN</a:t>
            </a:r>
          </a:p>
          <a:p>
            <a:endParaRPr lang="en-US" dirty="0">
              <a:latin typeface="Tw Cen MT Condensed" panose="020B0606020104020203" pitchFamily="34" charset="0"/>
            </a:endParaRPr>
          </a:p>
        </p:txBody>
      </p:sp>
      <p:sp>
        <p:nvSpPr>
          <p:cNvPr id="41" name="Flowchart: Data 6">
            <a:extLst>
              <a:ext uri="{FF2B5EF4-FFF2-40B4-BE49-F238E27FC236}">
                <a16:creationId xmlns:a16="http://schemas.microsoft.com/office/drawing/2014/main" id="{92F6E87B-8226-486A-A855-6FFF307D1F6B}"/>
              </a:ext>
            </a:extLst>
          </p:cNvPr>
          <p:cNvSpPr/>
          <p:nvPr/>
        </p:nvSpPr>
        <p:spPr>
          <a:xfrm>
            <a:off x="8946229" y="8907590"/>
            <a:ext cx="1388303" cy="142038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8909 w 26120"/>
              <a:gd name="connsiteY1" fmla="*/ 12727 h 24876"/>
              <a:gd name="connsiteX2" fmla="*/ 18323 w 26120"/>
              <a:gd name="connsiteY2" fmla="*/ 1 h 24876"/>
              <a:gd name="connsiteX3" fmla="*/ 26120 w 26120"/>
              <a:gd name="connsiteY3" fmla="*/ 0 h 24876"/>
              <a:gd name="connsiteX4" fmla="*/ 7811 w 26120"/>
              <a:gd name="connsiteY4" fmla="*/ 24862 h 24876"/>
              <a:gd name="connsiteX5" fmla="*/ 0 w 26120"/>
              <a:gd name="connsiteY5" fmla="*/ 24876 h 24876"/>
              <a:gd name="connsiteX0" fmla="*/ 0 w 26120"/>
              <a:gd name="connsiteY0" fmla="*/ 24876 h 24876"/>
              <a:gd name="connsiteX1" fmla="*/ 8909 w 26120"/>
              <a:gd name="connsiteY1" fmla="*/ 12727 h 24876"/>
              <a:gd name="connsiteX2" fmla="*/ 18323 w 26120"/>
              <a:gd name="connsiteY2" fmla="*/ 1 h 24876"/>
              <a:gd name="connsiteX3" fmla="*/ 26120 w 26120"/>
              <a:gd name="connsiteY3" fmla="*/ 0 h 24876"/>
              <a:gd name="connsiteX4" fmla="*/ 16661 w 26120"/>
              <a:gd name="connsiteY4" fmla="*/ 12847 h 24876"/>
              <a:gd name="connsiteX5" fmla="*/ 7811 w 26120"/>
              <a:gd name="connsiteY5" fmla="*/ 24862 h 24876"/>
              <a:gd name="connsiteX6" fmla="*/ 0 w 26120"/>
              <a:gd name="connsiteY6" fmla="*/ 24876 h 24876"/>
              <a:gd name="connsiteX0" fmla="*/ 0 w 18309"/>
              <a:gd name="connsiteY0" fmla="*/ 24862 h 24862"/>
              <a:gd name="connsiteX1" fmla="*/ 1098 w 18309"/>
              <a:gd name="connsiteY1" fmla="*/ 12727 h 24862"/>
              <a:gd name="connsiteX2" fmla="*/ 10512 w 18309"/>
              <a:gd name="connsiteY2" fmla="*/ 1 h 24862"/>
              <a:gd name="connsiteX3" fmla="*/ 18309 w 18309"/>
              <a:gd name="connsiteY3" fmla="*/ 0 h 24862"/>
              <a:gd name="connsiteX4" fmla="*/ 8850 w 18309"/>
              <a:gd name="connsiteY4" fmla="*/ 12847 h 24862"/>
              <a:gd name="connsiteX5" fmla="*/ 0 w 18309"/>
              <a:gd name="connsiteY5" fmla="*/ 24862 h 24862"/>
              <a:gd name="connsiteX0" fmla="*/ 7752 w 17211"/>
              <a:gd name="connsiteY0" fmla="*/ 12847 h 12847"/>
              <a:gd name="connsiteX1" fmla="*/ 0 w 17211"/>
              <a:gd name="connsiteY1" fmla="*/ 12727 h 12847"/>
              <a:gd name="connsiteX2" fmla="*/ 9414 w 17211"/>
              <a:gd name="connsiteY2" fmla="*/ 1 h 12847"/>
              <a:gd name="connsiteX3" fmla="*/ 17211 w 17211"/>
              <a:gd name="connsiteY3" fmla="*/ 0 h 12847"/>
              <a:gd name="connsiteX4" fmla="*/ 7752 w 17211"/>
              <a:gd name="connsiteY4" fmla="*/ 12847 h 12847"/>
              <a:gd name="connsiteX0" fmla="*/ 7811 w 17211"/>
              <a:gd name="connsiteY0" fmla="*/ 12740 h 12740"/>
              <a:gd name="connsiteX1" fmla="*/ 0 w 17211"/>
              <a:gd name="connsiteY1" fmla="*/ 12727 h 12740"/>
              <a:gd name="connsiteX2" fmla="*/ 9414 w 17211"/>
              <a:gd name="connsiteY2" fmla="*/ 1 h 12740"/>
              <a:gd name="connsiteX3" fmla="*/ 17211 w 17211"/>
              <a:gd name="connsiteY3" fmla="*/ 0 h 12740"/>
              <a:gd name="connsiteX4" fmla="*/ 7811 w 17211"/>
              <a:gd name="connsiteY4" fmla="*/ 12740 h 12740"/>
              <a:gd name="connsiteX0" fmla="*/ 7811 w 17211"/>
              <a:gd name="connsiteY0" fmla="*/ 12740 h 12748"/>
              <a:gd name="connsiteX1" fmla="*/ 0 w 17211"/>
              <a:gd name="connsiteY1" fmla="*/ 12748 h 12748"/>
              <a:gd name="connsiteX2" fmla="*/ 9414 w 17211"/>
              <a:gd name="connsiteY2" fmla="*/ 1 h 12748"/>
              <a:gd name="connsiteX3" fmla="*/ 17211 w 17211"/>
              <a:gd name="connsiteY3" fmla="*/ 0 h 12748"/>
              <a:gd name="connsiteX4" fmla="*/ 7811 w 17211"/>
              <a:gd name="connsiteY4" fmla="*/ 12740 h 1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1" h="12748">
                <a:moveTo>
                  <a:pt x="7811" y="12740"/>
                </a:moveTo>
                <a:lnTo>
                  <a:pt x="0" y="12748"/>
                </a:lnTo>
                <a:lnTo>
                  <a:pt x="9414" y="1"/>
                </a:lnTo>
                <a:lnTo>
                  <a:pt x="17211" y="0"/>
                </a:lnTo>
                <a:lnTo>
                  <a:pt x="7811" y="127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lowchart: Data 6">
            <a:extLst>
              <a:ext uri="{FF2B5EF4-FFF2-40B4-BE49-F238E27FC236}">
                <a16:creationId xmlns:a16="http://schemas.microsoft.com/office/drawing/2014/main" id="{2B1283B7-0B61-4F86-A550-5D0DEEB2D810}"/>
              </a:ext>
            </a:extLst>
          </p:cNvPr>
          <p:cNvSpPr/>
          <p:nvPr/>
        </p:nvSpPr>
        <p:spPr>
          <a:xfrm>
            <a:off x="9745297" y="8909311"/>
            <a:ext cx="1387739" cy="142217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8916 w 26120"/>
              <a:gd name="connsiteY1" fmla="*/ 12736 h 24876"/>
              <a:gd name="connsiteX2" fmla="*/ 18323 w 26120"/>
              <a:gd name="connsiteY2" fmla="*/ 1 h 24876"/>
              <a:gd name="connsiteX3" fmla="*/ 26120 w 26120"/>
              <a:gd name="connsiteY3" fmla="*/ 0 h 24876"/>
              <a:gd name="connsiteX4" fmla="*/ 7811 w 26120"/>
              <a:gd name="connsiteY4" fmla="*/ 24862 h 24876"/>
              <a:gd name="connsiteX5" fmla="*/ 0 w 26120"/>
              <a:gd name="connsiteY5" fmla="*/ 24876 h 24876"/>
              <a:gd name="connsiteX0" fmla="*/ 0 w 26120"/>
              <a:gd name="connsiteY0" fmla="*/ 24876 h 24876"/>
              <a:gd name="connsiteX1" fmla="*/ 8916 w 26120"/>
              <a:gd name="connsiteY1" fmla="*/ 12736 h 24876"/>
              <a:gd name="connsiteX2" fmla="*/ 18323 w 26120"/>
              <a:gd name="connsiteY2" fmla="*/ 1 h 24876"/>
              <a:gd name="connsiteX3" fmla="*/ 26120 w 26120"/>
              <a:gd name="connsiteY3" fmla="*/ 0 h 24876"/>
              <a:gd name="connsiteX4" fmla="*/ 16626 w 26120"/>
              <a:gd name="connsiteY4" fmla="*/ 12764 h 24876"/>
              <a:gd name="connsiteX5" fmla="*/ 7811 w 26120"/>
              <a:gd name="connsiteY5" fmla="*/ 24862 h 24876"/>
              <a:gd name="connsiteX6" fmla="*/ 0 w 26120"/>
              <a:gd name="connsiteY6" fmla="*/ 24876 h 24876"/>
              <a:gd name="connsiteX0" fmla="*/ 0 w 18309"/>
              <a:gd name="connsiteY0" fmla="*/ 24862 h 24862"/>
              <a:gd name="connsiteX1" fmla="*/ 1105 w 18309"/>
              <a:gd name="connsiteY1" fmla="*/ 12736 h 24862"/>
              <a:gd name="connsiteX2" fmla="*/ 10512 w 18309"/>
              <a:gd name="connsiteY2" fmla="*/ 1 h 24862"/>
              <a:gd name="connsiteX3" fmla="*/ 18309 w 18309"/>
              <a:gd name="connsiteY3" fmla="*/ 0 h 24862"/>
              <a:gd name="connsiteX4" fmla="*/ 8815 w 18309"/>
              <a:gd name="connsiteY4" fmla="*/ 12764 h 24862"/>
              <a:gd name="connsiteX5" fmla="*/ 0 w 18309"/>
              <a:gd name="connsiteY5" fmla="*/ 24862 h 24862"/>
              <a:gd name="connsiteX0" fmla="*/ 7710 w 17204"/>
              <a:gd name="connsiteY0" fmla="*/ 12764 h 12764"/>
              <a:gd name="connsiteX1" fmla="*/ 0 w 17204"/>
              <a:gd name="connsiteY1" fmla="*/ 12736 h 12764"/>
              <a:gd name="connsiteX2" fmla="*/ 9407 w 17204"/>
              <a:gd name="connsiteY2" fmla="*/ 1 h 12764"/>
              <a:gd name="connsiteX3" fmla="*/ 17204 w 17204"/>
              <a:gd name="connsiteY3" fmla="*/ 0 h 12764"/>
              <a:gd name="connsiteX4" fmla="*/ 7710 w 17204"/>
              <a:gd name="connsiteY4" fmla="*/ 12764 h 12764"/>
              <a:gd name="connsiteX0" fmla="*/ 7710 w 17204"/>
              <a:gd name="connsiteY0" fmla="*/ 12764 h 12764"/>
              <a:gd name="connsiteX1" fmla="*/ 0 w 17204"/>
              <a:gd name="connsiteY1" fmla="*/ 12736 h 12764"/>
              <a:gd name="connsiteX2" fmla="*/ 9407 w 17204"/>
              <a:gd name="connsiteY2" fmla="*/ 1 h 12764"/>
              <a:gd name="connsiteX3" fmla="*/ 17204 w 17204"/>
              <a:gd name="connsiteY3" fmla="*/ 0 h 12764"/>
              <a:gd name="connsiteX4" fmla="*/ 7710 w 17204"/>
              <a:gd name="connsiteY4" fmla="*/ 12764 h 12764"/>
              <a:gd name="connsiteX0" fmla="*/ 7710 w 17204"/>
              <a:gd name="connsiteY0" fmla="*/ 12764 h 12764"/>
              <a:gd name="connsiteX1" fmla="*/ 0 w 17204"/>
              <a:gd name="connsiteY1" fmla="*/ 12736 h 12764"/>
              <a:gd name="connsiteX2" fmla="*/ 9407 w 17204"/>
              <a:gd name="connsiteY2" fmla="*/ 1 h 12764"/>
              <a:gd name="connsiteX3" fmla="*/ 17204 w 17204"/>
              <a:gd name="connsiteY3" fmla="*/ 0 h 12764"/>
              <a:gd name="connsiteX4" fmla="*/ 7710 w 17204"/>
              <a:gd name="connsiteY4" fmla="*/ 12764 h 12764"/>
              <a:gd name="connsiteX0" fmla="*/ 7710 w 17204"/>
              <a:gd name="connsiteY0" fmla="*/ 12764 h 12764"/>
              <a:gd name="connsiteX1" fmla="*/ 0 w 17204"/>
              <a:gd name="connsiteY1" fmla="*/ 12757 h 12764"/>
              <a:gd name="connsiteX2" fmla="*/ 9407 w 17204"/>
              <a:gd name="connsiteY2" fmla="*/ 1 h 12764"/>
              <a:gd name="connsiteX3" fmla="*/ 17204 w 17204"/>
              <a:gd name="connsiteY3" fmla="*/ 0 h 12764"/>
              <a:gd name="connsiteX4" fmla="*/ 7710 w 17204"/>
              <a:gd name="connsiteY4" fmla="*/ 12764 h 12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4" h="12764">
                <a:moveTo>
                  <a:pt x="7710" y="12764"/>
                </a:moveTo>
                <a:lnTo>
                  <a:pt x="0" y="12757"/>
                </a:lnTo>
                <a:lnTo>
                  <a:pt x="9407" y="1"/>
                </a:lnTo>
                <a:lnTo>
                  <a:pt x="17204" y="0"/>
                </a:lnTo>
                <a:lnTo>
                  <a:pt x="7710" y="1276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Data 6">
            <a:extLst>
              <a:ext uri="{FF2B5EF4-FFF2-40B4-BE49-F238E27FC236}">
                <a16:creationId xmlns:a16="http://schemas.microsoft.com/office/drawing/2014/main" id="{5C201994-1B18-4578-B55B-2E2B70CAC929}"/>
              </a:ext>
            </a:extLst>
          </p:cNvPr>
          <p:cNvSpPr/>
          <p:nvPr/>
        </p:nvSpPr>
        <p:spPr>
          <a:xfrm>
            <a:off x="10524265" y="8907475"/>
            <a:ext cx="1388465" cy="142707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8907 w 26120"/>
              <a:gd name="connsiteY1" fmla="*/ 12808 h 24876"/>
              <a:gd name="connsiteX2" fmla="*/ 18323 w 26120"/>
              <a:gd name="connsiteY2" fmla="*/ 1 h 24876"/>
              <a:gd name="connsiteX3" fmla="*/ 26120 w 26120"/>
              <a:gd name="connsiteY3" fmla="*/ 0 h 24876"/>
              <a:gd name="connsiteX4" fmla="*/ 7811 w 26120"/>
              <a:gd name="connsiteY4" fmla="*/ 24862 h 24876"/>
              <a:gd name="connsiteX5" fmla="*/ 0 w 26120"/>
              <a:gd name="connsiteY5" fmla="*/ 24876 h 24876"/>
              <a:gd name="connsiteX0" fmla="*/ 0 w 26120"/>
              <a:gd name="connsiteY0" fmla="*/ 24876 h 24876"/>
              <a:gd name="connsiteX1" fmla="*/ 8907 w 26120"/>
              <a:gd name="connsiteY1" fmla="*/ 12808 h 24876"/>
              <a:gd name="connsiteX2" fmla="*/ 18323 w 26120"/>
              <a:gd name="connsiteY2" fmla="*/ 1 h 24876"/>
              <a:gd name="connsiteX3" fmla="*/ 26120 w 26120"/>
              <a:gd name="connsiteY3" fmla="*/ 0 h 24876"/>
              <a:gd name="connsiteX4" fmla="*/ 16731 w 26120"/>
              <a:gd name="connsiteY4" fmla="*/ 12808 h 24876"/>
              <a:gd name="connsiteX5" fmla="*/ 7811 w 26120"/>
              <a:gd name="connsiteY5" fmla="*/ 24862 h 24876"/>
              <a:gd name="connsiteX6" fmla="*/ 0 w 26120"/>
              <a:gd name="connsiteY6" fmla="*/ 24876 h 24876"/>
              <a:gd name="connsiteX0" fmla="*/ 0 w 18309"/>
              <a:gd name="connsiteY0" fmla="*/ 24862 h 24862"/>
              <a:gd name="connsiteX1" fmla="*/ 1096 w 18309"/>
              <a:gd name="connsiteY1" fmla="*/ 12808 h 24862"/>
              <a:gd name="connsiteX2" fmla="*/ 10512 w 18309"/>
              <a:gd name="connsiteY2" fmla="*/ 1 h 24862"/>
              <a:gd name="connsiteX3" fmla="*/ 18309 w 18309"/>
              <a:gd name="connsiteY3" fmla="*/ 0 h 24862"/>
              <a:gd name="connsiteX4" fmla="*/ 8920 w 18309"/>
              <a:gd name="connsiteY4" fmla="*/ 12808 h 24862"/>
              <a:gd name="connsiteX5" fmla="*/ 0 w 18309"/>
              <a:gd name="connsiteY5" fmla="*/ 24862 h 24862"/>
              <a:gd name="connsiteX0" fmla="*/ 7824 w 17213"/>
              <a:gd name="connsiteY0" fmla="*/ 12808 h 12808"/>
              <a:gd name="connsiteX1" fmla="*/ 0 w 17213"/>
              <a:gd name="connsiteY1" fmla="*/ 12808 h 12808"/>
              <a:gd name="connsiteX2" fmla="*/ 9416 w 17213"/>
              <a:gd name="connsiteY2" fmla="*/ 1 h 12808"/>
              <a:gd name="connsiteX3" fmla="*/ 17213 w 17213"/>
              <a:gd name="connsiteY3" fmla="*/ 0 h 12808"/>
              <a:gd name="connsiteX4" fmla="*/ 7824 w 17213"/>
              <a:gd name="connsiteY4" fmla="*/ 12808 h 1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 h="12808">
                <a:moveTo>
                  <a:pt x="7824" y="12808"/>
                </a:moveTo>
                <a:lnTo>
                  <a:pt x="0" y="12808"/>
                </a:lnTo>
                <a:lnTo>
                  <a:pt x="9416" y="1"/>
                </a:lnTo>
                <a:lnTo>
                  <a:pt x="17213" y="0"/>
                </a:lnTo>
                <a:lnTo>
                  <a:pt x="7824" y="128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6AEAE40B-72FE-492A-BB62-1310AB972877}"/>
              </a:ext>
            </a:extLst>
          </p:cNvPr>
          <p:cNvCxnSpPr>
            <a:cxnSpLocks/>
          </p:cNvCxnSpPr>
          <p:nvPr/>
        </p:nvCxnSpPr>
        <p:spPr>
          <a:xfrm flipH="1">
            <a:off x="254833" y="8903262"/>
            <a:ext cx="8846471" cy="0"/>
          </a:xfrm>
          <a:prstGeom prst="line">
            <a:avLst/>
          </a:prstGeom>
          <a:ln w="12700">
            <a:gradFill>
              <a:gsLst>
                <a:gs pos="0">
                  <a:schemeClr val="accent2"/>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5A9281-6602-480F-AA33-B634E85A1D4C}"/>
              </a:ext>
            </a:extLst>
          </p:cNvPr>
          <p:cNvCxnSpPr>
            <a:cxnSpLocks/>
          </p:cNvCxnSpPr>
          <p:nvPr/>
        </p:nvCxnSpPr>
        <p:spPr>
          <a:xfrm>
            <a:off x="9160136" y="4545326"/>
            <a:ext cx="8759841" cy="0"/>
          </a:xfrm>
          <a:prstGeom prst="line">
            <a:avLst/>
          </a:prstGeom>
          <a:ln w="12700">
            <a:gradFill>
              <a:gsLst>
                <a:gs pos="0">
                  <a:schemeClr val="accent4"/>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23935C9-187B-4F14-9FA7-0C96537479D0}"/>
              </a:ext>
            </a:extLst>
          </p:cNvPr>
          <p:cNvCxnSpPr>
            <a:cxnSpLocks/>
          </p:cNvCxnSpPr>
          <p:nvPr/>
        </p:nvCxnSpPr>
        <p:spPr>
          <a:xfrm>
            <a:off x="9170791" y="8900917"/>
            <a:ext cx="8839687" cy="0"/>
          </a:xfrm>
          <a:prstGeom prst="line">
            <a:avLst/>
          </a:prstGeom>
          <a:ln w="12700">
            <a:gradFill>
              <a:gsLst>
                <a:gs pos="0">
                  <a:schemeClr val="accent2"/>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4" name="Callout Text">
            <a:extLst>
              <a:ext uri="{FF2B5EF4-FFF2-40B4-BE49-F238E27FC236}">
                <a16:creationId xmlns:a16="http://schemas.microsoft.com/office/drawing/2014/main" id="{E13DCC2E-BC87-40DE-AFBC-0311A82F5C83}"/>
              </a:ext>
            </a:extLst>
          </p:cNvPr>
          <p:cNvSpPr/>
          <p:nvPr/>
        </p:nvSpPr>
        <p:spPr>
          <a:xfrm>
            <a:off x="4235214" y="-63845"/>
            <a:ext cx="9639248" cy="919001"/>
          </a:xfrm>
          <a:prstGeom prst="wedgeRectCallout">
            <a:avLst>
              <a:gd name="adj1" fmla="val 50066"/>
              <a:gd name="adj2" fmla="val 2627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SUPERVISED ML</a:t>
            </a:r>
            <a:endParaRPr lang="en-US" sz="25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368096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300"/>
                                        <p:tgtEl>
                                          <p:spTgt spid="41"/>
                                        </p:tgtEl>
                                      </p:cBhvr>
                                    </p:animEffect>
                                  </p:childTnLst>
                                </p:cTn>
                              </p:par>
                              <p:par>
                                <p:cTn id="8" presetID="22" presetClass="entr" presetSubtype="4" fill="hold" nodeType="withEffect">
                                  <p:stCondLst>
                                    <p:cond delay="700"/>
                                  </p:stCondLst>
                                  <p:childTnLst>
                                    <p:set>
                                      <p:cBhvr>
                                        <p:cTn id="9" dur="1" fill="hold">
                                          <p:stCondLst>
                                            <p:cond delay="0"/>
                                          </p:stCondLst>
                                        </p:cTn>
                                        <p:tgtEl>
                                          <p:spTgt spid="73"/>
                                        </p:tgtEl>
                                        <p:attrNameLst>
                                          <p:attrName>style.visibility</p:attrName>
                                        </p:attrNameLst>
                                      </p:cBhvr>
                                      <p:to>
                                        <p:strVal val="visible"/>
                                      </p:to>
                                    </p:set>
                                    <p:animEffect transition="in" filter="wipe(down)">
                                      <p:cBhvr>
                                        <p:cTn id="10" dur="200"/>
                                        <p:tgtEl>
                                          <p:spTgt spid="73"/>
                                        </p:tgtEl>
                                      </p:cBhvr>
                                    </p:animEffect>
                                  </p:childTnLst>
                                </p:cTn>
                              </p:par>
                              <p:par>
                                <p:cTn id="11" presetID="22" presetClass="entr" presetSubtype="4" fill="hold" grpId="0" nodeType="withEffect">
                                  <p:stCondLst>
                                    <p:cond delay="700"/>
                                  </p:stCondLst>
                                  <p:childTnLst>
                                    <p:set>
                                      <p:cBhvr>
                                        <p:cTn id="12" dur="1" fill="hold">
                                          <p:stCondLst>
                                            <p:cond delay="0"/>
                                          </p:stCondLst>
                                        </p:cTn>
                                        <p:tgtEl>
                                          <p:spTgt spid="45"/>
                                        </p:tgtEl>
                                        <p:attrNameLst>
                                          <p:attrName>style.visibility</p:attrName>
                                        </p:attrNameLst>
                                      </p:cBhvr>
                                      <p:to>
                                        <p:strVal val="visible"/>
                                      </p:to>
                                    </p:set>
                                    <p:animEffect transition="in" filter="wipe(down)">
                                      <p:cBhvr>
                                        <p:cTn id="13" dur="300"/>
                                        <p:tgtEl>
                                          <p:spTgt spid="45"/>
                                        </p:tgtEl>
                                      </p:cBhvr>
                                    </p:animEffect>
                                  </p:childTnLst>
                                </p:cTn>
                              </p:par>
                              <p:par>
                                <p:cTn id="14" presetID="22" presetClass="entr" presetSubtype="4" fill="hold" nodeType="withEffect">
                                  <p:stCondLst>
                                    <p:cond delay="1100"/>
                                  </p:stCondLst>
                                  <p:childTnLst>
                                    <p:set>
                                      <p:cBhvr>
                                        <p:cTn id="15" dur="1" fill="hold">
                                          <p:stCondLst>
                                            <p:cond delay="0"/>
                                          </p:stCondLst>
                                        </p:cTn>
                                        <p:tgtEl>
                                          <p:spTgt spid="77"/>
                                        </p:tgtEl>
                                        <p:attrNameLst>
                                          <p:attrName>style.visibility</p:attrName>
                                        </p:attrNameLst>
                                      </p:cBhvr>
                                      <p:to>
                                        <p:strVal val="visible"/>
                                      </p:to>
                                    </p:set>
                                    <p:animEffect transition="in" filter="wipe(down)">
                                      <p:cBhvr>
                                        <p:cTn id="16" dur="200"/>
                                        <p:tgtEl>
                                          <p:spTgt spid="77"/>
                                        </p:tgtEl>
                                      </p:cBhvr>
                                    </p:animEffect>
                                  </p:childTnLst>
                                </p:cTn>
                              </p:par>
                              <p:par>
                                <p:cTn id="17" presetID="22" presetClass="entr" presetSubtype="4" fill="hold" grpId="0" nodeType="withEffect">
                                  <p:stCondLst>
                                    <p:cond delay="110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300"/>
                                        <p:tgtEl>
                                          <p:spTgt spid="51"/>
                                        </p:tgtEl>
                                      </p:cBhvr>
                                    </p:animEffect>
                                  </p:childTnLst>
                                </p:cTn>
                              </p:par>
                              <p:par>
                                <p:cTn id="20" presetID="22" presetClass="entr" presetSubtype="4" fill="hold" nodeType="withEffect">
                                  <p:stCondLst>
                                    <p:cond delay="1500"/>
                                  </p:stCondLst>
                                  <p:childTnLst>
                                    <p:set>
                                      <p:cBhvr>
                                        <p:cTn id="21" dur="1" fill="hold">
                                          <p:stCondLst>
                                            <p:cond delay="0"/>
                                          </p:stCondLst>
                                        </p:cTn>
                                        <p:tgtEl>
                                          <p:spTgt spid="81"/>
                                        </p:tgtEl>
                                        <p:attrNameLst>
                                          <p:attrName>style.visibility</p:attrName>
                                        </p:attrNameLst>
                                      </p:cBhvr>
                                      <p:to>
                                        <p:strVal val="visible"/>
                                      </p:to>
                                    </p:set>
                                    <p:animEffect transition="in" filter="wipe(down)">
                                      <p:cBhvr>
                                        <p:cTn id="22" dur="200"/>
                                        <p:tgtEl>
                                          <p:spTgt spid="81"/>
                                        </p:tgtEl>
                                      </p:cBhvr>
                                    </p:animEffect>
                                  </p:childTnLst>
                                </p:cTn>
                              </p:par>
                              <p:par>
                                <p:cTn id="23" presetID="2" presetClass="entr" presetSubtype="8" accel="40000" decel="60000" fill="hold" grpId="0" nodeType="withEffect">
                                  <p:stCondLst>
                                    <p:cond delay="200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0-#ppt_w/2"/>
                                          </p:val>
                                        </p:tav>
                                        <p:tav tm="100000">
                                          <p:val>
                                            <p:strVal val="#ppt_x"/>
                                          </p:val>
                                        </p:tav>
                                      </p:tavLst>
                                    </p:anim>
                                    <p:anim calcmode="lin" valueType="num">
                                      <p:cBhvr additive="base">
                                        <p:cTn id="26" dur="500" fill="hold"/>
                                        <p:tgtEl>
                                          <p:spTgt spid="48"/>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4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2" presetClass="entr" presetSubtype="2" accel="40000" decel="60000" fill="hold" grpId="0" nodeType="withEffect">
                                  <p:stCondLst>
                                    <p:cond delay="310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350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2" presetClass="entr" presetSubtype="8" accel="40000" decel="60000" fill="hold" grpId="0" nodeType="withEffect">
                                  <p:stCondLst>
                                    <p:cond delay="420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460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2" presetClass="entr" presetSubtype="2" accel="40000" decel="60000" fill="hold" grpId="0" nodeType="withEffect">
                                  <p:stCondLst>
                                    <p:cond delay="530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1+#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57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48" grpId="0"/>
      <p:bldP spid="50" grpId="0"/>
      <p:bldP spid="61" grpId="0"/>
      <p:bldP spid="62" grpId="0"/>
      <p:bldP spid="65" grpId="0"/>
      <p:bldP spid="66" grpId="0"/>
      <p:bldP spid="41" grpId="0" animBg="1"/>
      <p:bldP spid="45"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1D7FB039-3193-4318-AE1D-2421DED422F7}"/>
              </a:ext>
            </a:extLst>
          </p:cNvPr>
          <p:cNvSpPr/>
          <p:nvPr/>
        </p:nvSpPr>
        <p:spPr>
          <a:xfrm>
            <a:off x="489364" y="3235962"/>
            <a:ext cx="8884507"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32DE56C-1BED-4B31-BF09-335F3B8482B5}"/>
              </a:ext>
            </a:extLst>
          </p:cNvPr>
          <p:cNvSpPr/>
          <p:nvPr/>
        </p:nvSpPr>
        <p:spPr>
          <a:xfrm>
            <a:off x="9406013" y="3218474"/>
            <a:ext cx="8884507" cy="4015946"/>
          </a:xfrm>
          <a:prstGeom prst="roundRect">
            <a:avLst>
              <a:gd name="adj" fmla="val 102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265231A-CC58-4C32-A89C-920BB5D7C188}"/>
              </a:ext>
            </a:extLst>
          </p:cNvPr>
          <p:cNvGrpSpPr/>
          <p:nvPr/>
        </p:nvGrpSpPr>
        <p:grpSpPr>
          <a:xfrm>
            <a:off x="12677846" y="383512"/>
            <a:ext cx="2114814" cy="2771876"/>
            <a:chOff x="7076968" y="1199614"/>
            <a:chExt cx="5126621" cy="6719435"/>
          </a:xfrm>
        </p:grpSpPr>
        <p:sp>
          <p:nvSpPr>
            <p:cNvPr id="74" name="Rectangle 73">
              <a:extLst>
                <a:ext uri="{FF2B5EF4-FFF2-40B4-BE49-F238E27FC236}">
                  <a16:creationId xmlns:a16="http://schemas.microsoft.com/office/drawing/2014/main" id="{14E27B57-F516-491F-9DEB-DBE2A5A8882D}"/>
                </a:ext>
              </a:extLst>
            </p:cNvPr>
            <p:cNvSpPr/>
            <p:nvPr/>
          </p:nvSpPr>
          <p:spPr>
            <a:xfrm>
              <a:off x="7076968" y="7574173"/>
              <a:ext cx="273269" cy="3448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336B12F-9BC0-4AE4-9B41-F28C2238D513}"/>
                </a:ext>
              </a:extLst>
            </p:cNvPr>
            <p:cNvSpPr/>
            <p:nvPr/>
          </p:nvSpPr>
          <p:spPr>
            <a:xfrm>
              <a:off x="11930320" y="1199663"/>
              <a:ext cx="273269" cy="3477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ata 6">
              <a:extLst>
                <a:ext uri="{FF2B5EF4-FFF2-40B4-BE49-F238E27FC236}">
                  <a16:creationId xmlns:a16="http://schemas.microsoft.com/office/drawing/2014/main" id="{7773FFC2-8121-4F12-851F-D212600077E8}"/>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02FB2728-B507-42E8-84E4-B4C54FFF0412}"/>
              </a:ext>
            </a:extLst>
          </p:cNvPr>
          <p:cNvGrpSpPr/>
          <p:nvPr/>
        </p:nvGrpSpPr>
        <p:grpSpPr>
          <a:xfrm>
            <a:off x="13479908" y="381676"/>
            <a:ext cx="2114814" cy="2771876"/>
            <a:chOff x="7076968" y="1199614"/>
            <a:chExt cx="5126621" cy="6719435"/>
          </a:xfrm>
        </p:grpSpPr>
        <p:sp>
          <p:nvSpPr>
            <p:cNvPr id="78" name="Rectangle 77">
              <a:extLst>
                <a:ext uri="{FF2B5EF4-FFF2-40B4-BE49-F238E27FC236}">
                  <a16:creationId xmlns:a16="http://schemas.microsoft.com/office/drawing/2014/main" id="{1D16C573-31F2-4D84-87D3-313C9AB8B835}"/>
                </a:ext>
              </a:extLst>
            </p:cNvPr>
            <p:cNvSpPr/>
            <p:nvPr/>
          </p:nvSpPr>
          <p:spPr>
            <a:xfrm>
              <a:off x="7076968" y="7574173"/>
              <a:ext cx="273269" cy="3448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87E49D4A-7DBD-4810-945B-04E97002E581}"/>
                </a:ext>
              </a:extLst>
            </p:cNvPr>
            <p:cNvSpPr/>
            <p:nvPr/>
          </p:nvSpPr>
          <p:spPr>
            <a:xfrm>
              <a:off x="11930320" y="1199663"/>
              <a:ext cx="273269" cy="347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ata 6">
              <a:extLst>
                <a:ext uri="{FF2B5EF4-FFF2-40B4-BE49-F238E27FC236}">
                  <a16:creationId xmlns:a16="http://schemas.microsoft.com/office/drawing/2014/main" id="{740A5914-5B83-44CD-8564-D0FA3E26BD01}"/>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A9D7025-4890-4F67-B510-1F225C66B064}"/>
              </a:ext>
            </a:extLst>
          </p:cNvPr>
          <p:cNvGrpSpPr/>
          <p:nvPr/>
        </p:nvGrpSpPr>
        <p:grpSpPr>
          <a:xfrm>
            <a:off x="14259602" y="379839"/>
            <a:ext cx="2114814" cy="2771876"/>
            <a:chOff x="7076968" y="1199614"/>
            <a:chExt cx="5126621" cy="6719435"/>
          </a:xfrm>
        </p:grpSpPr>
        <p:sp>
          <p:nvSpPr>
            <p:cNvPr id="82" name="Rectangle 81">
              <a:extLst>
                <a:ext uri="{FF2B5EF4-FFF2-40B4-BE49-F238E27FC236}">
                  <a16:creationId xmlns:a16="http://schemas.microsoft.com/office/drawing/2014/main" id="{635CBFD6-264D-4AC1-A2E0-4F217CD9C9A1}"/>
                </a:ext>
              </a:extLst>
            </p:cNvPr>
            <p:cNvSpPr/>
            <p:nvPr/>
          </p:nvSpPr>
          <p:spPr>
            <a:xfrm>
              <a:off x="7076968" y="7574173"/>
              <a:ext cx="273269" cy="3448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9F762A6-52EB-4E7F-A172-2D08FA85A56C}"/>
                </a:ext>
              </a:extLst>
            </p:cNvPr>
            <p:cNvSpPr/>
            <p:nvPr/>
          </p:nvSpPr>
          <p:spPr>
            <a:xfrm>
              <a:off x="11930320" y="1199663"/>
              <a:ext cx="273269" cy="34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Data 6">
              <a:extLst>
                <a:ext uri="{FF2B5EF4-FFF2-40B4-BE49-F238E27FC236}">
                  <a16:creationId xmlns:a16="http://schemas.microsoft.com/office/drawing/2014/main" id="{5683DCB8-C7AB-4943-9561-6EA048AA5D1A}"/>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518C3795-7361-48D4-8F31-92584E4EE9B8}"/>
              </a:ext>
            </a:extLst>
          </p:cNvPr>
          <p:cNvSpPr txBox="1"/>
          <p:nvPr/>
        </p:nvSpPr>
        <p:spPr>
          <a:xfrm>
            <a:off x="14673227" y="3891444"/>
            <a:ext cx="3003822" cy="2336024"/>
          </a:xfrm>
          <a:prstGeom prst="rect">
            <a:avLst/>
          </a:prstGeom>
          <a:noFill/>
        </p:spPr>
        <p:txBody>
          <a:bodyPr wrap="square" rtlCol="0">
            <a:spAutoFit/>
          </a:bodyPr>
          <a:lstStyle/>
          <a:p>
            <a:pPr defTabSz="1200150">
              <a:lnSpc>
                <a:spcPct val="90000"/>
              </a:lnSpc>
              <a:spcBef>
                <a:spcPct val="0"/>
              </a:spcBef>
              <a:spcAft>
                <a:spcPct val="35000"/>
              </a:spcAft>
            </a:pPr>
            <a:r>
              <a:rPr lang="en-IN" b="1" dirty="0" err="1"/>
              <a:t>XGBoost</a:t>
            </a:r>
            <a:r>
              <a:rPr lang="en-IN" dirty="0"/>
              <a:t> is an optimized distributed gradient boosting library designed for efficient and scalable training of machine learning models. It is an ensemble learning method that combines the predictions of multiple weak models to produce a stronger prediction. </a:t>
            </a:r>
            <a:endParaRPr lang="en-US" dirty="0"/>
          </a:p>
        </p:txBody>
      </p:sp>
      <p:sp>
        <p:nvSpPr>
          <p:cNvPr id="58" name="TextBox 57">
            <a:extLst>
              <a:ext uri="{FF2B5EF4-FFF2-40B4-BE49-F238E27FC236}">
                <a16:creationId xmlns:a16="http://schemas.microsoft.com/office/drawing/2014/main" id="{68B02E5C-AE4C-4B3B-8D89-BC83FA545A42}"/>
              </a:ext>
            </a:extLst>
          </p:cNvPr>
          <p:cNvSpPr txBox="1"/>
          <p:nvPr/>
        </p:nvSpPr>
        <p:spPr>
          <a:xfrm>
            <a:off x="392634" y="3874026"/>
            <a:ext cx="3755766" cy="2336024"/>
          </a:xfrm>
          <a:prstGeom prst="rect">
            <a:avLst/>
          </a:prstGeom>
          <a:noFill/>
        </p:spPr>
        <p:txBody>
          <a:bodyPr wrap="square" rtlCol="0">
            <a:spAutoFit/>
          </a:bodyPr>
          <a:lstStyle/>
          <a:p>
            <a:pPr algn="r" defTabSz="1200150">
              <a:lnSpc>
                <a:spcPct val="90000"/>
              </a:lnSpc>
              <a:spcBef>
                <a:spcPct val="0"/>
              </a:spcBef>
              <a:spcAft>
                <a:spcPct val="35000"/>
              </a:spcAft>
            </a:pPr>
            <a:r>
              <a:rPr lang="en-US" dirty="0"/>
              <a:t>A multilayer perceptron (MLP) is a misnomer for a modern feedforward artificial neural network, consisting of fully connected neurons with a nonlinear kind of activation function, organized in at least three layers, notable for being able to distinguish data that is not linearly separable.</a:t>
            </a:r>
          </a:p>
        </p:txBody>
      </p:sp>
      <p:pic>
        <p:nvPicPr>
          <p:cNvPr id="25" name="Picture Placeholder 24" descr="A pair of tennis shoes&#10;&#10;Description automatically generated with low confidence">
            <a:extLst>
              <a:ext uri="{FF2B5EF4-FFF2-40B4-BE49-F238E27FC236}">
                <a16:creationId xmlns:a16="http://schemas.microsoft.com/office/drawing/2014/main" id="{CDCDA204-6D6A-4CED-B6DF-2ED5A706426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625" r="4625"/>
          <a:stretch/>
        </p:blipFill>
        <p:spPr>
          <a:xfrm>
            <a:off x="9735692" y="3872726"/>
            <a:ext cx="4643343" cy="2876844"/>
          </a:xfrm>
        </p:spPr>
      </p:pic>
      <p:pic>
        <p:nvPicPr>
          <p:cNvPr id="9" name="Picture Placeholder 8" descr="A picture containing dark, spectacles, goggles&#10;&#10;Description automatically generated">
            <a:extLst>
              <a:ext uri="{FF2B5EF4-FFF2-40B4-BE49-F238E27FC236}">
                <a16:creationId xmlns:a16="http://schemas.microsoft.com/office/drawing/2014/main" id="{A69BA9B7-ED1A-48A7-91DD-0575DC1453C0}"/>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4600" r="4600"/>
          <a:stretch/>
        </p:blipFill>
        <p:spPr>
          <a:xfrm>
            <a:off x="4437131" y="3874730"/>
            <a:ext cx="4643343" cy="2876844"/>
          </a:xfrm>
        </p:spPr>
      </p:pic>
      <p:sp>
        <p:nvSpPr>
          <p:cNvPr id="48" name="TextBox 47">
            <a:extLst>
              <a:ext uri="{FF2B5EF4-FFF2-40B4-BE49-F238E27FC236}">
                <a16:creationId xmlns:a16="http://schemas.microsoft.com/office/drawing/2014/main" id="{AD8DAFA0-DEF7-4C79-ACDC-0E9B08FDE93C}"/>
              </a:ext>
            </a:extLst>
          </p:cNvPr>
          <p:cNvSpPr txBox="1"/>
          <p:nvPr/>
        </p:nvSpPr>
        <p:spPr>
          <a:xfrm>
            <a:off x="254833" y="3280754"/>
            <a:ext cx="4643343" cy="861774"/>
          </a:xfrm>
          <a:prstGeom prst="rect">
            <a:avLst/>
          </a:prstGeom>
          <a:noFill/>
        </p:spPr>
        <p:txBody>
          <a:bodyPr wrap="square" rtlCol="0">
            <a:spAutoFit/>
          </a:bodyPr>
          <a:lstStyle/>
          <a:p>
            <a:pPr algn="r"/>
            <a:r>
              <a:rPr lang="en-US" sz="3200" spc="400" dirty="0">
                <a:solidFill>
                  <a:schemeClr val="accent3">
                    <a:lumMod val="75000"/>
                  </a:schemeClr>
                </a:solidFill>
                <a:latin typeface="Tw Cen MT Condensed" panose="020B0606020104020203" pitchFamily="34" charset="0"/>
                <a:cs typeface="Poppins" panose="00000500000000000000" pitchFamily="2" charset="0"/>
              </a:rPr>
              <a:t>MLP</a:t>
            </a:r>
          </a:p>
          <a:p>
            <a:endParaRPr lang="en-US" dirty="0">
              <a:latin typeface="Tw Cen MT Condensed" panose="020B0606020104020203" pitchFamily="34" charset="0"/>
            </a:endParaRPr>
          </a:p>
        </p:txBody>
      </p:sp>
      <p:sp>
        <p:nvSpPr>
          <p:cNvPr id="50" name="TextBox 49">
            <a:extLst>
              <a:ext uri="{FF2B5EF4-FFF2-40B4-BE49-F238E27FC236}">
                <a16:creationId xmlns:a16="http://schemas.microsoft.com/office/drawing/2014/main" id="{25415450-8401-4F52-B746-E350BB895A80}"/>
              </a:ext>
            </a:extLst>
          </p:cNvPr>
          <p:cNvSpPr txBox="1"/>
          <p:nvPr/>
        </p:nvSpPr>
        <p:spPr>
          <a:xfrm>
            <a:off x="14641297" y="3285877"/>
            <a:ext cx="3270283" cy="584775"/>
          </a:xfrm>
          <a:prstGeom prst="rect">
            <a:avLst/>
          </a:prstGeom>
          <a:noFill/>
        </p:spPr>
        <p:txBody>
          <a:bodyPr wrap="square" rtlCol="0">
            <a:spAutoFit/>
          </a:bodyPr>
          <a:lstStyle/>
          <a:p>
            <a:r>
              <a:rPr lang="en-US" sz="3200" spc="400" dirty="0">
                <a:solidFill>
                  <a:schemeClr val="accent3">
                    <a:lumMod val="75000"/>
                  </a:schemeClr>
                </a:solidFill>
                <a:latin typeface="Tw Cen MT Condensed" panose="020B0606020104020203" pitchFamily="34" charset="0"/>
                <a:cs typeface="Poppins" panose="00000500000000000000" pitchFamily="2" charset="0"/>
              </a:rPr>
              <a:t>XGBOOST</a:t>
            </a:r>
            <a:endParaRPr lang="en-US" dirty="0">
              <a:latin typeface="Tw Cen MT Condensed" panose="020B0606020104020203" pitchFamily="34" charset="0"/>
            </a:endParaRPr>
          </a:p>
        </p:txBody>
      </p:sp>
      <p:cxnSp>
        <p:nvCxnSpPr>
          <p:cNvPr id="59" name="Straight Connector 58">
            <a:extLst>
              <a:ext uri="{FF2B5EF4-FFF2-40B4-BE49-F238E27FC236}">
                <a16:creationId xmlns:a16="http://schemas.microsoft.com/office/drawing/2014/main" id="{39543CC6-51A5-400F-B5A5-8FD998EE450E}"/>
              </a:ext>
            </a:extLst>
          </p:cNvPr>
          <p:cNvCxnSpPr>
            <a:cxnSpLocks/>
          </p:cNvCxnSpPr>
          <p:nvPr/>
        </p:nvCxnSpPr>
        <p:spPr>
          <a:xfrm flipH="1">
            <a:off x="239151" y="4542828"/>
            <a:ext cx="8867905" cy="0"/>
          </a:xfrm>
          <a:prstGeom prst="line">
            <a:avLst/>
          </a:prstGeom>
          <a:ln w="12700">
            <a:gradFill>
              <a:gsLst>
                <a:gs pos="0">
                  <a:schemeClr val="accent4"/>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EAE40B-72FE-492A-BB62-1310AB972877}"/>
              </a:ext>
            </a:extLst>
          </p:cNvPr>
          <p:cNvCxnSpPr>
            <a:cxnSpLocks/>
          </p:cNvCxnSpPr>
          <p:nvPr/>
        </p:nvCxnSpPr>
        <p:spPr>
          <a:xfrm flipH="1">
            <a:off x="254833" y="8903262"/>
            <a:ext cx="8846471" cy="0"/>
          </a:xfrm>
          <a:prstGeom prst="line">
            <a:avLst/>
          </a:prstGeom>
          <a:ln w="12700">
            <a:gradFill>
              <a:gsLst>
                <a:gs pos="0">
                  <a:schemeClr val="accent2"/>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5A9281-6602-480F-AA33-B634E85A1D4C}"/>
              </a:ext>
            </a:extLst>
          </p:cNvPr>
          <p:cNvCxnSpPr>
            <a:cxnSpLocks/>
          </p:cNvCxnSpPr>
          <p:nvPr/>
        </p:nvCxnSpPr>
        <p:spPr>
          <a:xfrm>
            <a:off x="9160136" y="4545326"/>
            <a:ext cx="8759841" cy="0"/>
          </a:xfrm>
          <a:prstGeom prst="line">
            <a:avLst/>
          </a:prstGeom>
          <a:ln w="12700">
            <a:gradFill>
              <a:gsLst>
                <a:gs pos="0">
                  <a:schemeClr val="accent4"/>
                </a:gs>
                <a:gs pos="100000">
                  <a:schemeClr val="accent3">
                    <a:alpha val="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4" name="Callout Text">
            <a:extLst>
              <a:ext uri="{FF2B5EF4-FFF2-40B4-BE49-F238E27FC236}">
                <a16:creationId xmlns:a16="http://schemas.microsoft.com/office/drawing/2014/main" id="{E13DCC2E-BC87-40DE-AFBC-0311A82F5C83}"/>
              </a:ext>
            </a:extLst>
          </p:cNvPr>
          <p:cNvSpPr/>
          <p:nvPr/>
        </p:nvSpPr>
        <p:spPr>
          <a:xfrm>
            <a:off x="4235214" y="-63845"/>
            <a:ext cx="9639248" cy="919001"/>
          </a:xfrm>
          <a:prstGeom prst="wedgeRectCallout">
            <a:avLst>
              <a:gd name="adj1" fmla="val 50066"/>
              <a:gd name="adj2" fmla="val 2627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ts val="3000"/>
              </a:lnSpc>
            </a:pPr>
            <a:endParaRPr lang="en-US" sz="4200" b="1" dirty="0">
              <a:solidFill>
                <a:srgbClr val="FF0000"/>
              </a:solidFill>
              <a:latin typeface="Calibri" panose="020F0502020204030204" pitchFamily="34" charset="0"/>
              <a:cs typeface="Calibri" panose="020F0502020204030204" pitchFamily="34" charset="0"/>
            </a:endParaRPr>
          </a:p>
          <a:p>
            <a:pPr algn="ctr">
              <a:lnSpc>
                <a:spcPts val="3000"/>
              </a:lnSpc>
            </a:pPr>
            <a:r>
              <a:rPr lang="en-US" sz="4200" b="1" dirty="0">
                <a:solidFill>
                  <a:srgbClr val="FF0000"/>
                </a:solidFill>
                <a:latin typeface="Calibri" panose="020F0502020204030204" pitchFamily="34" charset="0"/>
                <a:cs typeface="Calibri" panose="020F0502020204030204" pitchFamily="34" charset="0"/>
              </a:rPr>
              <a:t>SUPERVISED ML</a:t>
            </a:r>
            <a:endParaRPr lang="en-US" sz="2500" b="1" dirty="0">
              <a:solidFill>
                <a:schemeClr val="tx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72EA3459-38F6-00AC-46D7-7EB6E8EF716A}"/>
              </a:ext>
            </a:extLst>
          </p:cNvPr>
          <p:cNvGrpSpPr/>
          <p:nvPr/>
        </p:nvGrpSpPr>
        <p:grpSpPr>
          <a:xfrm>
            <a:off x="9655905" y="7350245"/>
            <a:ext cx="2114814" cy="2771876"/>
            <a:chOff x="7076968" y="1199614"/>
            <a:chExt cx="5126621" cy="6719435"/>
          </a:xfrm>
        </p:grpSpPr>
        <p:sp>
          <p:nvSpPr>
            <p:cNvPr id="5" name="Rectangle 4">
              <a:extLst>
                <a:ext uri="{FF2B5EF4-FFF2-40B4-BE49-F238E27FC236}">
                  <a16:creationId xmlns:a16="http://schemas.microsoft.com/office/drawing/2014/main" id="{BCEF6833-D9C7-4316-8397-6F9A41D69FD6}"/>
                </a:ext>
              </a:extLst>
            </p:cNvPr>
            <p:cNvSpPr/>
            <p:nvPr/>
          </p:nvSpPr>
          <p:spPr>
            <a:xfrm>
              <a:off x="7076968" y="7574173"/>
              <a:ext cx="273269" cy="3448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0658D4-5F0B-73E5-1543-3FCF82034F2E}"/>
                </a:ext>
              </a:extLst>
            </p:cNvPr>
            <p:cNvSpPr/>
            <p:nvPr/>
          </p:nvSpPr>
          <p:spPr>
            <a:xfrm>
              <a:off x="11930320" y="1199663"/>
              <a:ext cx="273269" cy="3477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6">
              <a:extLst>
                <a:ext uri="{FF2B5EF4-FFF2-40B4-BE49-F238E27FC236}">
                  <a16:creationId xmlns:a16="http://schemas.microsoft.com/office/drawing/2014/main" id="{DF6928DA-4F33-8665-5B25-B1CD753898DF}"/>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BA56582E-405A-3ED2-2A5B-14AEEC60170B}"/>
              </a:ext>
            </a:extLst>
          </p:cNvPr>
          <p:cNvGrpSpPr/>
          <p:nvPr/>
        </p:nvGrpSpPr>
        <p:grpSpPr>
          <a:xfrm>
            <a:off x="10457967" y="7348409"/>
            <a:ext cx="2114814" cy="2771876"/>
            <a:chOff x="7076968" y="1199614"/>
            <a:chExt cx="5126621" cy="6719435"/>
          </a:xfrm>
        </p:grpSpPr>
        <p:sp>
          <p:nvSpPr>
            <p:cNvPr id="13" name="Rectangle 12">
              <a:extLst>
                <a:ext uri="{FF2B5EF4-FFF2-40B4-BE49-F238E27FC236}">
                  <a16:creationId xmlns:a16="http://schemas.microsoft.com/office/drawing/2014/main" id="{91A65B12-5C2D-8F45-0E76-92D8218C74A8}"/>
                </a:ext>
              </a:extLst>
            </p:cNvPr>
            <p:cNvSpPr/>
            <p:nvPr/>
          </p:nvSpPr>
          <p:spPr>
            <a:xfrm>
              <a:off x="7076968" y="7574173"/>
              <a:ext cx="273269" cy="34487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4892A18-46B0-49C5-7395-4AF1DD0807F4}"/>
                </a:ext>
              </a:extLst>
            </p:cNvPr>
            <p:cNvSpPr/>
            <p:nvPr/>
          </p:nvSpPr>
          <p:spPr>
            <a:xfrm>
              <a:off x="11930320" y="1199663"/>
              <a:ext cx="273269" cy="3477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6">
              <a:extLst>
                <a:ext uri="{FF2B5EF4-FFF2-40B4-BE49-F238E27FC236}">
                  <a16:creationId xmlns:a16="http://schemas.microsoft.com/office/drawing/2014/main" id="{BC3F0C12-DF1E-852B-A65F-831ACAB8DE67}"/>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98E9C-A0C2-9E6D-8DF9-B9BE6948703A}"/>
              </a:ext>
            </a:extLst>
          </p:cNvPr>
          <p:cNvGrpSpPr/>
          <p:nvPr/>
        </p:nvGrpSpPr>
        <p:grpSpPr>
          <a:xfrm>
            <a:off x="11237661" y="7346572"/>
            <a:ext cx="2114814" cy="2771876"/>
            <a:chOff x="7076968" y="1199614"/>
            <a:chExt cx="5126621" cy="6719435"/>
          </a:xfrm>
        </p:grpSpPr>
        <p:sp>
          <p:nvSpPr>
            <p:cNvPr id="17" name="Rectangle 16">
              <a:extLst>
                <a:ext uri="{FF2B5EF4-FFF2-40B4-BE49-F238E27FC236}">
                  <a16:creationId xmlns:a16="http://schemas.microsoft.com/office/drawing/2014/main" id="{6BD58B3A-9FE9-BC8A-BD63-990612CBE077}"/>
                </a:ext>
              </a:extLst>
            </p:cNvPr>
            <p:cNvSpPr/>
            <p:nvPr/>
          </p:nvSpPr>
          <p:spPr>
            <a:xfrm>
              <a:off x="7076968" y="7574173"/>
              <a:ext cx="273269" cy="3448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6019F7-9F19-00C9-0045-9CB64334E769}"/>
                </a:ext>
              </a:extLst>
            </p:cNvPr>
            <p:cNvSpPr/>
            <p:nvPr/>
          </p:nvSpPr>
          <p:spPr>
            <a:xfrm>
              <a:off x="11930320" y="1199663"/>
              <a:ext cx="273269" cy="34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6">
              <a:extLst>
                <a:ext uri="{FF2B5EF4-FFF2-40B4-BE49-F238E27FC236}">
                  <a16:creationId xmlns:a16="http://schemas.microsoft.com/office/drawing/2014/main" id="{84206382-4038-1DF6-8423-18D4396F6E8D}"/>
                </a:ext>
              </a:extLst>
            </p:cNvPr>
            <p:cNvSpPr/>
            <p:nvPr/>
          </p:nvSpPr>
          <p:spPr>
            <a:xfrm>
              <a:off x="7079300" y="1199614"/>
              <a:ext cx="5107527" cy="67189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7122"/>
                <a:gd name="connsiteY0" fmla="*/ 10000 h 10000"/>
                <a:gd name="connsiteX1" fmla="*/ 2000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17122"/>
                <a:gd name="connsiteY0" fmla="*/ 10000 h 10000"/>
                <a:gd name="connsiteX1" fmla="*/ 9338 w 17122"/>
                <a:gd name="connsiteY1" fmla="*/ 0 h 10000"/>
                <a:gd name="connsiteX2" fmla="*/ 17122 w 17122"/>
                <a:gd name="connsiteY2" fmla="*/ 0 h 10000"/>
                <a:gd name="connsiteX3" fmla="*/ 8000 w 17122"/>
                <a:gd name="connsiteY3" fmla="*/ 10000 h 10000"/>
                <a:gd name="connsiteX4" fmla="*/ 0 w 17122"/>
                <a:gd name="connsiteY4" fmla="*/ 10000 h 10000"/>
                <a:gd name="connsiteX0" fmla="*/ 0 w 26187"/>
                <a:gd name="connsiteY0" fmla="*/ 22135 h 22135"/>
                <a:gd name="connsiteX1" fmla="*/ 18403 w 26187"/>
                <a:gd name="connsiteY1" fmla="*/ 0 h 22135"/>
                <a:gd name="connsiteX2" fmla="*/ 26187 w 26187"/>
                <a:gd name="connsiteY2" fmla="*/ 0 h 22135"/>
                <a:gd name="connsiteX3" fmla="*/ 17065 w 26187"/>
                <a:gd name="connsiteY3" fmla="*/ 10000 h 22135"/>
                <a:gd name="connsiteX4" fmla="*/ 0 w 26187"/>
                <a:gd name="connsiteY4" fmla="*/ 22135 h 22135"/>
                <a:gd name="connsiteX0" fmla="*/ 0 w 26187"/>
                <a:gd name="connsiteY0" fmla="*/ 22135 h 24583"/>
                <a:gd name="connsiteX1" fmla="*/ 18403 w 26187"/>
                <a:gd name="connsiteY1" fmla="*/ 0 h 24583"/>
                <a:gd name="connsiteX2" fmla="*/ 26187 w 26187"/>
                <a:gd name="connsiteY2" fmla="*/ 0 h 24583"/>
                <a:gd name="connsiteX3" fmla="*/ 5842 w 26187"/>
                <a:gd name="connsiteY3" fmla="*/ 24583 h 24583"/>
                <a:gd name="connsiteX4" fmla="*/ 0 w 26187"/>
                <a:gd name="connsiteY4" fmla="*/ 22135 h 24583"/>
                <a:gd name="connsiteX0" fmla="*/ 0 w 28345"/>
                <a:gd name="connsiteY0" fmla="*/ 24479 h 24583"/>
                <a:gd name="connsiteX1" fmla="*/ 20561 w 28345"/>
                <a:gd name="connsiteY1" fmla="*/ 0 h 24583"/>
                <a:gd name="connsiteX2" fmla="*/ 28345 w 28345"/>
                <a:gd name="connsiteY2" fmla="*/ 0 h 24583"/>
                <a:gd name="connsiteX3" fmla="*/ 8000 w 28345"/>
                <a:gd name="connsiteY3" fmla="*/ 24583 h 24583"/>
                <a:gd name="connsiteX4" fmla="*/ 0 w 28345"/>
                <a:gd name="connsiteY4" fmla="*/ 24479 h 24583"/>
                <a:gd name="connsiteX0" fmla="*/ 0 w 28345"/>
                <a:gd name="connsiteY0" fmla="*/ 24479 h 24542"/>
                <a:gd name="connsiteX1" fmla="*/ 20561 w 28345"/>
                <a:gd name="connsiteY1" fmla="*/ 0 h 24542"/>
                <a:gd name="connsiteX2" fmla="*/ 28345 w 28345"/>
                <a:gd name="connsiteY2" fmla="*/ 0 h 24542"/>
                <a:gd name="connsiteX3" fmla="*/ 7772 w 28345"/>
                <a:gd name="connsiteY3" fmla="*/ 24542 h 24542"/>
                <a:gd name="connsiteX4" fmla="*/ 0 w 28345"/>
                <a:gd name="connsiteY4" fmla="*/ 24479 h 24542"/>
                <a:gd name="connsiteX0" fmla="*/ 0 w 28345"/>
                <a:gd name="connsiteY0" fmla="*/ 24479 h 24501"/>
                <a:gd name="connsiteX1" fmla="*/ 20561 w 28345"/>
                <a:gd name="connsiteY1" fmla="*/ 0 h 24501"/>
                <a:gd name="connsiteX2" fmla="*/ 28345 w 28345"/>
                <a:gd name="connsiteY2" fmla="*/ 0 h 24501"/>
                <a:gd name="connsiteX3" fmla="*/ 7715 w 28345"/>
                <a:gd name="connsiteY3" fmla="*/ 24501 h 24501"/>
                <a:gd name="connsiteX4" fmla="*/ 0 w 28345"/>
                <a:gd name="connsiteY4" fmla="*/ 24479 h 24501"/>
                <a:gd name="connsiteX0" fmla="*/ 0 w 28345"/>
                <a:gd name="connsiteY0" fmla="*/ 24479 h 24501"/>
                <a:gd name="connsiteX1" fmla="*/ 20561 w 28345"/>
                <a:gd name="connsiteY1" fmla="*/ 0 h 24501"/>
                <a:gd name="connsiteX2" fmla="*/ 28345 w 28345"/>
                <a:gd name="connsiteY2" fmla="*/ 0 h 24501"/>
                <a:gd name="connsiteX3" fmla="*/ 7658 w 28345"/>
                <a:gd name="connsiteY3" fmla="*/ 24501 h 24501"/>
                <a:gd name="connsiteX4" fmla="*/ 0 w 28345"/>
                <a:gd name="connsiteY4" fmla="*/ 24479 h 24501"/>
                <a:gd name="connsiteX0" fmla="*/ 0 w 28345"/>
                <a:gd name="connsiteY0" fmla="*/ 24479 h 24479"/>
                <a:gd name="connsiteX1" fmla="*/ 20561 w 28345"/>
                <a:gd name="connsiteY1" fmla="*/ 0 h 24479"/>
                <a:gd name="connsiteX2" fmla="*/ 28345 w 28345"/>
                <a:gd name="connsiteY2" fmla="*/ 0 h 24479"/>
                <a:gd name="connsiteX3" fmla="*/ 7715 w 28345"/>
                <a:gd name="connsiteY3" fmla="*/ 24460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7761 w 28345"/>
                <a:gd name="connsiteY3" fmla="*/ 24477 h 24479"/>
                <a:gd name="connsiteX4" fmla="*/ 0 w 28345"/>
                <a:gd name="connsiteY4" fmla="*/ 24479 h 24479"/>
                <a:gd name="connsiteX0" fmla="*/ 0 w 28345"/>
                <a:gd name="connsiteY0" fmla="*/ 24479 h 24479"/>
                <a:gd name="connsiteX1" fmla="*/ 20561 w 28345"/>
                <a:gd name="connsiteY1" fmla="*/ 0 h 24479"/>
                <a:gd name="connsiteX2" fmla="*/ 28345 w 28345"/>
                <a:gd name="connsiteY2" fmla="*/ 0 h 24479"/>
                <a:gd name="connsiteX3" fmla="*/ 9374 w 28345"/>
                <a:gd name="connsiteY3" fmla="*/ 24477 h 24479"/>
                <a:gd name="connsiteX4" fmla="*/ 0 w 28345"/>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170 w 26141"/>
                <a:gd name="connsiteY3" fmla="*/ 24477 h 24479"/>
                <a:gd name="connsiteX4" fmla="*/ 0 w 26141"/>
                <a:gd name="connsiteY4" fmla="*/ 24479 h 24479"/>
                <a:gd name="connsiteX0" fmla="*/ 0 w 26141"/>
                <a:gd name="connsiteY0" fmla="*/ 24479 h 24479"/>
                <a:gd name="connsiteX1" fmla="*/ 18357 w 26141"/>
                <a:gd name="connsiteY1" fmla="*/ 0 h 24479"/>
                <a:gd name="connsiteX2" fmla="*/ 26141 w 26141"/>
                <a:gd name="connsiteY2" fmla="*/ 0 h 24479"/>
                <a:gd name="connsiteX3" fmla="*/ 7815 w 26141"/>
                <a:gd name="connsiteY3" fmla="*/ 24477 h 24479"/>
                <a:gd name="connsiteX4" fmla="*/ 0 w 26141"/>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22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654 w 25550"/>
                <a:gd name="connsiteY3" fmla="*/ 24477 h 24479"/>
                <a:gd name="connsiteX4" fmla="*/ 0 w 25550"/>
                <a:gd name="connsiteY4" fmla="*/ 24479 h 24479"/>
                <a:gd name="connsiteX0" fmla="*/ 0 w 25550"/>
                <a:gd name="connsiteY0" fmla="*/ 24479 h 24479"/>
                <a:gd name="connsiteX1" fmla="*/ 17766 w 25550"/>
                <a:gd name="connsiteY1" fmla="*/ 0 h 24479"/>
                <a:gd name="connsiteX2" fmla="*/ 25550 w 25550"/>
                <a:gd name="connsiteY2" fmla="*/ 0 h 24479"/>
                <a:gd name="connsiteX3" fmla="*/ 7567 w 25550"/>
                <a:gd name="connsiteY3" fmla="*/ 24477 h 24479"/>
                <a:gd name="connsiteX4" fmla="*/ 0 w 25550"/>
                <a:gd name="connsiteY4" fmla="*/ 24479 h 24479"/>
                <a:gd name="connsiteX0" fmla="*/ 0 w 25550"/>
                <a:gd name="connsiteY0" fmla="*/ 24479 h 24490"/>
                <a:gd name="connsiteX1" fmla="*/ 17766 w 25550"/>
                <a:gd name="connsiteY1" fmla="*/ 0 h 24490"/>
                <a:gd name="connsiteX2" fmla="*/ 25550 w 25550"/>
                <a:gd name="connsiteY2" fmla="*/ 0 h 24490"/>
                <a:gd name="connsiteX3" fmla="*/ 7532 w 25550"/>
                <a:gd name="connsiteY3" fmla="*/ 24490 h 24490"/>
                <a:gd name="connsiteX4" fmla="*/ 0 w 25550"/>
                <a:gd name="connsiteY4" fmla="*/ 24479 h 24490"/>
                <a:gd name="connsiteX0" fmla="*/ 0 w 25707"/>
                <a:gd name="connsiteY0" fmla="*/ 24504 h 24504"/>
                <a:gd name="connsiteX1" fmla="*/ 17923 w 25707"/>
                <a:gd name="connsiteY1" fmla="*/ 0 h 24504"/>
                <a:gd name="connsiteX2" fmla="*/ 25707 w 25707"/>
                <a:gd name="connsiteY2" fmla="*/ 0 h 24504"/>
                <a:gd name="connsiteX3" fmla="*/ 7689 w 25707"/>
                <a:gd name="connsiteY3" fmla="*/ 24490 h 24504"/>
                <a:gd name="connsiteX4" fmla="*/ 0 w 25707"/>
                <a:gd name="connsiteY4" fmla="*/ 24504 h 24504"/>
                <a:gd name="connsiteX0" fmla="*/ 0 w 25724"/>
                <a:gd name="connsiteY0" fmla="*/ 24504 h 24504"/>
                <a:gd name="connsiteX1" fmla="*/ 17940 w 25724"/>
                <a:gd name="connsiteY1" fmla="*/ 0 h 24504"/>
                <a:gd name="connsiteX2" fmla="*/ 25724 w 25724"/>
                <a:gd name="connsiteY2" fmla="*/ 0 h 24504"/>
                <a:gd name="connsiteX3" fmla="*/ 7706 w 25724"/>
                <a:gd name="connsiteY3" fmla="*/ 24490 h 24504"/>
                <a:gd name="connsiteX4" fmla="*/ 0 w 25724"/>
                <a:gd name="connsiteY4" fmla="*/ 24504 h 24504"/>
                <a:gd name="connsiteX0" fmla="*/ 0 w 25829"/>
                <a:gd name="connsiteY0" fmla="*/ 24504 h 24504"/>
                <a:gd name="connsiteX1" fmla="*/ 18045 w 25829"/>
                <a:gd name="connsiteY1" fmla="*/ 0 h 24504"/>
                <a:gd name="connsiteX2" fmla="*/ 25829 w 25829"/>
                <a:gd name="connsiteY2" fmla="*/ 0 h 24504"/>
                <a:gd name="connsiteX3" fmla="*/ 7811 w 25829"/>
                <a:gd name="connsiteY3" fmla="*/ 24490 h 24504"/>
                <a:gd name="connsiteX4" fmla="*/ 0 w 25829"/>
                <a:gd name="connsiteY4" fmla="*/ 24504 h 24504"/>
                <a:gd name="connsiteX0" fmla="*/ 0 w 26120"/>
                <a:gd name="connsiteY0" fmla="*/ 24876 h 24876"/>
                <a:gd name="connsiteX1" fmla="*/ 18045 w 26120"/>
                <a:gd name="connsiteY1" fmla="*/ 372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976 h 24976"/>
                <a:gd name="connsiteX1" fmla="*/ 18392 w 26120"/>
                <a:gd name="connsiteY1" fmla="*/ 0 h 24976"/>
                <a:gd name="connsiteX2" fmla="*/ 26120 w 26120"/>
                <a:gd name="connsiteY2" fmla="*/ 100 h 24976"/>
                <a:gd name="connsiteX3" fmla="*/ 7811 w 26120"/>
                <a:gd name="connsiteY3" fmla="*/ 24962 h 24976"/>
                <a:gd name="connsiteX4" fmla="*/ 0 w 26120"/>
                <a:gd name="connsiteY4" fmla="*/ 24976 h 24976"/>
                <a:gd name="connsiteX0" fmla="*/ 0 w 26120"/>
                <a:gd name="connsiteY0" fmla="*/ 24876 h 24876"/>
                <a:gd name="connsiteX1" fmla="*/ 18309 w 26120"/>
                <a:gd name="connsiteY1" fmla="*/ 11 h 24876"/>
                <a:gd name="connsiteX2" fmla="*/ 26120 w 26120"/>
                <a:gd name="connsiteY2" fmla="*/ 0 h 24876"/>
                <a:gd name="connsiteX3" fmla="*/ 7811 w 26120"/>
                <a:gd name="connsiteY3" fmla="*/ 24862 h 24876"/>
                <a:gd name="connsiteX4" fmla="*/ 0 w 26120"/>
                <a:gd name="connsiteY4" fmla="*/ 24876 h 24876"/>
                <a:gd name="connsiteX0" fmla="*/ 0 w 26120"/>
                <a:gd name="connsiteY0" fmla="*/ 24876 h 24876"/>
                <a:gd name="connsiteX1" fmla="*/ 18323 w 26120"/>
                <a:gd name="connsiteY1" fmla="*/ 1 h 24876"/>
                <a:gd name="connsiteX2" fmla="*/ 26120 w 26120"/>
                <a:gd name="connsiteY2" fmla="*/ 0 h 24876"/>
                <a:gd name="connsiteX3" fmla="*/ 7811 w 26120"/>
                <a:gd name="connsiteY3" fmla="*/ 24862 h 24876"/>
                <a:gd name="connsiteX4" fmla="*/ 0 w 26120"/>
                <a:gd name="connsiteY4" fmla="*/ 24876 h 2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0" h="24876">
                  <a:moveTo>
                    <a:pt x="0" y="24876"/>
                  </a:moveTo>
                  <a:lnTo>
                    <a:pt x="18323" y="1"/>
                  </a:lnTo>
                  <a:lnTo>
                    <a:pt x="26120" y="0"/>
                  </a:lnTo>
                  <a:lnTo>
                    <a:pt x="7811" y="24862"/>
                  </a:lnTo>
                  <a:lnTo>
                    <a:pt x="0" y="2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471436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200"/>
                                        <p:tgtEl>
                                          <p:spTgt spid="73"/>
                                        </p:tgtEl>
                                      </p:cBhvr>
                                    </p:animEffect>
                                  </p:childTnLst>
                                </p:cTn>
                              </p:par>
                              <p:par>
                                <p:cTn id="8" presetID="22" presetClass="entr" presetSubtype="4" fill="hold" nodeType="withEffect">
                                  <p:stCondLst>
                                    <p:cond delay="110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200"/>
                                        <p:tgtEl>
                                          <p:spTgt spid="77"/>
                                        </p:tgtEl>
                                      </p:cBhvr>
                                    </p:animEffect>
                                  </p:childTnLst>
                                </p:cTn>
                              </p:par>
                              <p:par>
                                <p:cTn id="11" presetID="22" presetClass="entr" presetSubtype="4" fill="hold" nodeType="withEffect">
                                  <p:stCondLst>
                                    <p:cond delay="150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200"/>
                                        <p:tgtEl>
                                          <p:spTgt spid="81"/>
                                        </p:tgtEl>
                                      </p:cBhvr>
                                    </p:animEffect>
                                  </p:childTnLst>
                                </p:cTn>
                              </p:par>
                              <p:par>
                                <p:cTn id="14" presetID="2" presetClass="entr" presetSubtype="8" accel="40000" decel="60000" fill="hold" grpId="0" nodeType="withEffect">
                                  <p:stCondLst>
                                    <p:cond delay="200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4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2" presetClass="entr" presetSubtype="2" accel="40000" decel="60000" fill="hold" grpId="0" nodeType="withEffect">
                                  <p:stCondLst>
                                    <p:cond delay="31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350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2" presetClass="entr" presetSubtype="4" fill="hold" nodeType="withEffect">
                                  <p:stCondLst>
                                    <p:cond delay="70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200"/>
                                        <p:tgtEl>
                                          <p:spTgt spid="4"/>
                                        </p:tgtEl>
                                      </p:cBhvr>
                                    </p:animEffect>
                                  </p:childTnLst>
                                </p:cTn>
                              </p:par>
                              <p:par>
                                <p:cTn id="31" presetID="22" presetClass="entr" presetSubtype="4" fill="hold" nodeType="withEffect">
                                  <p:stCondLst>
                                    <p:cond delay="110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200"/>
                                        <p:tgtEl>
                                          <p:spTgt spid="12"/>
                                        </p:tgtEl>
                                      </p:cBhvr>
                                    </p:animEffect>
                                  </p:childTnLst>
                                </p:cTn>
                              </p:par>
                              <p:par>
                                <p:cTn id="34" presetID="22" presetClass="entr" presetSubtype="4" fill="hold" nodeType="withEffect">
                                  <p:stCondLst>
                                    <p:cond delay="150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48"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B9455-5913-4D8D-B8F5-06248B7BCE67}"/>
              </a:ext>
            </a:extLst>
          </p:cNvPr>
          <p:cNvSpPr/>
          <p:nvPr/>
        </p:nvSpPr>
        <p:spPr>
          <a:xfrm>
            <a:off x="0" y="234462"/>
            <a:ext cx="4367813" cy="10287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sp>
        <p:nvSpPr>
          <p:cNvPr id="4" name="TextBox 3">
            <a:extLst>
              <a:ext uri="{FF2B5EF4-FFF2-40B4-BE49-F238E27FC236}">
                <a16:creationId xmlns:a16="http://schemas.microsoft.com/office/drawing/2014/main" id="{9F805B4F-7EAF-4E63-8CCE-1BFB9CD4F8FB}"/>
              </a:ext>
            </a:extLst>
          </p:cNvPr>
          <p:cNvSpPr txBox="1"/>
          <p:nvPr/>
        </p:nvSpPr>
        <p:spPr>
          <a:xfrm>
            <a:off x="887506" y="133895"/>
            <a:ext cx="7919829" cy="830997"/>
          </a:xfrm>
          <a:prstGeom prst="rect">
            <a:avLst/>
          </a:prstGeom>
          <a:noFill/>
        </p:spPr>
        <p:txBody>
          <a:bodyPr wrap="square">
            <a:spAutoFit/>
          </a:bodyPr>
          <a:lstStyle/>
          <a:p>
            <a:r>
              <a:rPr lang="en-US" sz="4800" b="1" dirty="0">
                <a:solidFill>
                  <a:srgbClr val="272D2B"/>
                </a:solidFill>
                <a:latin typeface="Arial" panose="020B0604020202020204" pitchFamily="34" charset="0"/>
              </a:rPr>
              <a:t>Process Pipeline</a:t>
            </a:r>
          </a:p>
        </p:txBody>
      </p:sp>
      <p:sp>
        <p:nvSpPr>
          <p:cNvPr id="5" name="Rectangle 4">
            <a:extLst>
              <a:ext uri="{FF2B5EF4-FFF2-40B4-BE49-F238E27FC236}">
                <a16:creationId xmlns:a16="http://schemas.microsoft.com/office/drawing/2014/main" id="{930B33AB-7060-40B9-8573-521ADD7C1D29}"/>
              </a:ext>
            </a:extLst>
          </p:cNvPr>
          <p:cNvSpPr/>
          <p:nvPr/>
        </p:nvSpPr>
        <p:spPr>
          <a:xfrm>
            <a:off x="887506" y="864324"/>
            <a:ext cx="5271247" cy="100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latin typeface="Arial" panose="020B0604020202020204" pitchFamily="34" charset="0"/>
            </a:endParaRPr>
          </a:p>
        </p:txBody>
      </p:sp>
      <p:grpSp>
        <p:nvGrpSpPr>
          <p:cNvPr id="16" name="Group 15">
            <a:extLst>
              <a:ext uri="{FF2B5EF4-FFF2-40B4-BE49-F238E27FC236}">
                <a16:creationId xmlns:a16="http://schemas.microsoft.com/office/drawing/2014/main" id="{607B747F-CF25-407E-BE16-578AFF96E4F1}"/>
              </a:ext>
            </a:extLst>
          </p:cNvPr>
          <p:cNvGrpSpPr/>
          <p:nvPr/>
        </p:nvGrpSpPr>
        <p:grpSpPr>
          <a:xfrm>
            <a:off x="9128609" y="3339373"/>
            <a:ext cx="6745976" cy="3910261"/>
            <a:chOff x="6085739" y="2226248"/>
            <a:chExt cx="4497317" cy="2606840"/>
          </a:xfrm>
        </p:grpSpPr>
        <p:sp>
          <p:nvSpPr>
            <p:cNvPr id="8" name="Rectangle 7">
              <a:extLst>
                <a:ext uri="{FF2B5EF4-FFF2-40B4-BE49-F238E27FC236}">
                  <a16:creationId xmlns:a16="http://schemas.microsoft.com/office/drawing/2014/main" id="{CA266118-91E1-4F27-B4A1-6C200B25C2C1}"/>
                </a:ext>
              </a:extLst>
            </p:cNvPr>
            <p:cNvSpPr/>
            <p:nvPr/>
          </p:nvSpPr>
          <p:spPr>
            <a:xfrm>
              <a:off x="6099421" y="2862591"/>
              <a:ext cx="4483635" cy="1970497"/>
            </a:xfrm>
            <a:prstGeom prst="rect">
              <a:avLst/>
            </a:prstGeom>
            <a:noFill/>
          </p:spPr>
          <p:txBody>
            <a:bodyPr wrap="square" rtlCol="0">
              <a:spAutoFit/>
            </a:bodyPr>
            <a:lstStyle/>
            <a:p>
              <a:pPr>
                <a:lnSpc>
                  <a:spcPct val="150000"/>
                </a:lnSpc>
              </a:pPr>
              <a:r>
                <a:rPr lang="en-US" sz="3200" dirty="0">
                  <a:solidFill>
                    <a:schemeClr val="tx1">
                      <a:lumMod val="50000"/>
                      <a:lumOff val="50000"/>
                    </a:schemeClr>
                  </a:solidFill>
                  <a:latin typeface="Arial" panose="020B0604020202020204" pitchFamily="34" charset="0"/>
                </a:rPr>
                <a:t>Got the data successfully in a </a:t>
              </a:r>
              <a:r>
                <a:rPr lang="en-US" sz="3200" dirty="0" err="1">
                  <a:solidFill>
                    <a:schemeClr val="tx1">
                      <a:lumMod val="50000"/>
                      <a:lumOff val="50000"/>
                    </a:schemeClr>
                  </a:solidFill>
                  <a:latin typeface="Arial" panose="020B0604020202020204" pitchFamily="34" charset="0"/>
                </a:rPr>
                <a:t>rar</a:t>
              </a:r>
              <a:r>
                <a:rPr lang="en-US" sz="3200" dirty="0">
                  <a:solidFill>
                    <a:schemeClr val="tx1">
                      <a:lumMod val="50000"/>
                      <a:lumOff val="50000"/>
                    </a:schemeClr>
                  </a:solidFill>
                  <a:latin typeface="Arial" panose="020B0604020202020204" pitchFamily="34" charset="0"/>
                </a:rPr>
                <a:t> file format and then I Extracted it and got the final data in the form of CSV Files</a:t>
              </a:r>
            </a:p>
          </p:txBody>
        </p:sp>
        <p:sp>
          <p:nvSpPr>
            <p:cNvPr id="9" name="TextBox 8">
              <a:extLst>
                <a:ext uri="{FF2B5EF4-FFF2-40B4-BE49-F238E27FC236}">
                  <a16:creationId xmlns:a16="http://schemas.microsoft.com/office/drawing/2014/main" id="{2CC300CD-7E62-42AB-82B0-BC55CD45A13C}"/>
                </a:ext>
              </a:extLst>
            </p:cNvPr>
            <p:cNvSpPr txBox="1"/>
            <p:nvPr/>
          </p:nvSpPr>
          <p:spPr>
            <a:xfrm>
              <a:off x="6085739" y="2226248"/>
              <a:ext cx="4374034" cy="471924"/>
            </a:xfrm>
            <a:prstGeom prst="rect">
              <a:avLst/>
            </a:prstGeom>
            <a:noFill/>
          </p:spPr>
          <p:txBody>
            <a:bodyPr wrap="square" rtlCol="0">
              <a:spAutoFit/>
            </a:bodyPr>
            <a:lstStyle/>
            <a:p>
              <a:r>
                <a:rPr lang="en-US" sz="4000" b="1" dirty="0">
                  <a:solidFill>
                    <a:srgbClr val="272D2B"/>
                  </a:solidFill>
                  <a:latin typeface="Arial" panose="020B0604020202020204" pitchFamily="34" charset="0"/>
                </a:rPr>
                <a:t>Data in csv files</a:t>
              </a:r>
            </a:p>
          </p:txBody>
        </p:sp>
      </p:grpSp>
      <p:grpSp>
        <p:nvGrpSpPr>
          <p:cNvPr id="17" name="Group 16">
            <a:extLst>
              <a:ext uri="{FF2B5EF4-FFF2-40B4-BE49-F238E27FC236}">
                <a16:creationId xmlns:a16="http://schemas.microsoft.com/office/drawing/2014/main" id="{F892B241-9088-4A37-ACDA-45D8B2293623}"/>
              </a:ext>
            </a:extLst>
          </p:cNvPr>
          <p:cNvGrpSpPr/>
          <p:nvPr/>
        </p:nvGrpSpPr>
        <p:grpSpPr>
          <a:xfrm>
            <a:off x="9128609" y="6424407"/>
            <a:ext cx="6791748" cy="1016040"/>
            <a:chOff x="6085739" y="4056696"/>
            <a:chExt cx="4527832" cy="677360"/>
          </a:xfrm>
        </p:grpSpPr>
        <p:sp>
          <p:nvSpPr>
            <p:cNvPr id="12" name="Rectangle 11">
              <a:extLst>
                <a:ext uri="{FF2B5EF4-FFF2-40B4-BE49-F238E27FC236}">
                  <a16:creationId xmlns:a16="http://schemas.microsoft.com/office/drawing/2014/main" id="{AECD51A8-C72B-41EA-8294-C5A39729FB85}"/>
                </a:ext>
              </a:extLst>
            </p:cNvPr>
            <p:cNvSpPr/>
            <p:nvPr/>
          </p:nvSpPr>
          <p:spPr>
            <a:xfrm>
              <a:off x="6092580" y="4389261"/>
              <a:ext cx="4483635" cy="344795"/>
            </a:xfrm>
            <a:prstGeom prst="rect">
              <a:avLst/>
            </a:prstGeom>
            <a:noFill/>
          </p:spPr>
          <p:txBody>
            <a:bodyPr wrap="square" rtlCol="0">
              <a:spAutoFit/>
            </a:bodyPr>
            <a:lstStyle/>
            <a:p>
              <a:pPr>
                <a:lnSpc>
                  <a:spcPct val="150000"/>
                </a:lnSpc>
              </a:pPr>
              <a:endParaRPr lang="en-US" sz="2100" dirty="0">
                <a:solidFill>
                  <a:schemeClr val="tx1">
                    <a:lumMod val="50000"/>
                    <a:lumOff val="50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8F20529A-839F-4B36-B39C-EEBFC0552C76}"/>
                </a:ext>
              </a:extLst>
            </p:cNvPr>
            <p:cNvSpPr txBox="1"/>
            <p:nvPr/>
          </p:nvSpPr>
          <p:spPr>
            <a:xfrm>
              <a:off x="6085739" y="4056696"/>
              <a:ext cx="4527832" cy="307777"/>
            </a:xfrm>
            <a:prstGeom prst="rect">
              <a:avLst/>
            </a:prstGeom>
            <a:noFill/>
          </p:spPr>
          <p:txBody>
            <a:bodyPr wrap="square" rtlCol="0">
              <a:spAutoFit/>
            </a:bodyPr>
            <a:lstStyle/>
            <a:p>
              <a:endParaRPr lang="en-US" sz="2400" b="1" dirty="0">
                <a:solidFill>
                  <a:srgbClr val="272D2B"/>
                </a:solidFill>
                <a:latin typeface="Arial" panose="020B0604020202020204" pitchFamily="34" charset="0"/>
              </a:endParaRPr>
            </a:p>
          </p:txBody>
        </p:sp>
      </p:grpSp>
      <p:pic>
        <p:nvPicPr>
          <p:cNvPr id="4098" name="Picture 2">
            <a:extLst>
              <a:ext uri="{FF2B5EF4-FFF2-40B4-BE49-F238E27FC236}">
                <a16:creationId xmlns:a16="http://schemas.microsoft.com/office/drawing/2014/main" id="{ED8364B2-C72A-8003-FF55-F6CC2690BC10}"/>
              </a:ext>
            </a:extLst>
          </p:cNvPr>
          <p:cNvPicPr>
            <a:picLocks noGrp="1" noChangeArrowheads="1"/>
          </p:cNvPicPr>
          <p:nvPr>
            <p:ph type="pic" sz="quarter" idx="11"/>
          </p:nvPr>
        </p:nvPicPr>
        <p:blipFill rotWithShape="1">
          <a:blip r:embed="rId2">
            <a:extLst>
              <a:ext uri="{28A0092B-C50C-407E-A947-70E740481C1C}">
                <a14:useLocalDpi xmlns:a14="http://schemas.microsoft.com/office/drawing/2010/main" val="0"/>
              </a:ext>
            </a:extLst>
          </a:blip>
          <a:srcRect l="-798" t="-101" r="-178" b="-1293"/>
          <a:stretch/>
        </p:blipFill>
        <p:spPr bwMode="auto">
          <a:xfrm>
            <a:off x="-1326127" y="1273738"/>
            <a:ext cx="20950517" cy="915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97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1+#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00" fill="hold"/>
                                        <p:tgtEl>
                                          <p:spTgt spid="5"/>
                                        </p:tgtEl>
                                        <p:attrNameLst>
                                          <p:attrName>ppt_x</p:attrName>
                                        </p:attrNameLst>
                                      </p:cBhvr>
                                      <p:tavLst>
                                        <p:tav tm="0">
                                          <p:val>
                                            <p:strVal val="0-#ppt_w/2"/>
                                          </p:val>
                                        </p:tav>
                                        <p:tav tm="100000">
                                          <p:val>
                                            <p:strVal val="#ppt_x"/>
                                          </p:val>
                                        </p:tav>
                                      </p:tavLst>
                                    </p:anim>
                                    <p:anim calcmode="lin" valueType="num">
                                      <p:cBhvr additive="base">
                                        <p:cTn id="12" dur="7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1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1+#ppt_w/2"/>
                                          </p:val>
                                        </p:tav>
                                        <p:tav tm="100000">
                                          <p:val>
                                            <p:strVal val="#ppt_x"/>
                                          </p:val>
                                        </p:tav>
                                      </p:tavLst>
                                    </p:anim>
                                    <p:anim calcmode="lin" valueType="num">
                                      <p:cBhvr additive="base">
                                        <p:cTn id="2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5CC7A86D-1CA2-4270-8D83-6C7199291351}"/>
              </a:ext>
            </a:extLst>
          </p:cNvPr>
          <p:cNvSpPr/>
          <p:nvPr/>
        </p:nvSpPr>
        <p:spPr>
          <a:xfrm>
            <a:off x="8573069" y="1684999"/>
            <a:ext cx="260880" cy="260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4" dirty="0">
              <a:latin typeface="Roboto" panose="02000000000000000000" pitchFamily="2" charset="0"/>
              <a:ea typeface="Roboto" panose="02000000000000000000" pitchFamily="2" charset="0"/>
              <a:cs typeface="Calibri" panose="020F0502020204030204" pitchFamily="34" charset="0"/>
            </a:endParaRPr>
          </a:p>
        </p:txBody>
      </p:sp>
      <p:sp>
        <p:nvSpPr>
          <p:cNvPr id="51" name="Rectangle: Rounded Corners 50">
            <a:extLst>
              <a:ext uri="{FF2B5EF4-FFF2-40B4-BE49-F238E27FC236}">
                <a16:creationId xmlns:a16="http://schemas.microsoft.com/office/drawing/2014/main" id="{EA5A80E8-1562-4886-ACB8-50AA273F78C0}"/>
              </a:ext>
            </a:extLst>
          </p:cNvPr>
          <p:cNvSpPr/>
          <p:nvPr/>
        </p:nvSpPr>
        <p:spPr>
          <a:xfrm>
            <a:off x="8998144" y="1684999"/>
            <a:ext cx="260880" cy="2608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4" dirty="0">
              <a:latin typeface="Roboto" panose="02000000000000000000" pitchFamily="2" charset="0"/>
              <a:ea typeface="Roboto" panose="02000000000000000000" pitchFamily="2"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D2DE6010-626B-48A5-BDE6-2F7050DAD015}"/>
              </a:ext>
            </a:extLst>
          </p:cNvPr>
          <p:cNvSpPr/>
          <p:nvPr/>
        </p:nvSpPr>
        <p:spPr>
          <a:xfrm>
            <a:off x="9423218" y="1684999"/>
            <a:ext cx="260880" cy="2608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4" dirty="0">
              <a:latin typeface="Roboto" panose="02000000000000000000" pitchFamily="2" charset="0"/>
              <a:ea typeface="Roboto" panose="02000000000000000000" pitchFamily="2" charset="0"/>
              <a:cs typeface="Calibri" panose="020F0502020204030204" pitchFamily="34" charset="0"/>
            </a:endParaRPr>
          </a:p>
        </p:txBody>
      </p:sp>
      <p:sp>
        <p:nvSpPr>
          <p:cNvPr id="53" name="Rectangle: Rounded Corners 52">
            <a:extLst>
              <a:ext uri="{FF2B5EF4-FFF2-40B4-BE49-F238E27FC236}">
                <a16:creationId xmlns:a16="http://schemas.microsoft.com/office/drawing/2014/main" id="{1F8B56AD-178D-4D25-81D9-F37CCE9847F9}"/>
              </a:ext>
            </a:extLst>
          </p:cNvPr>
          <p:cNvSpPr/>
          <p:nvPr/>
        </p:nvSpPr>
        <p:spPr>
          <a:xfrm>
            <a:off x="9848294" y="1684999"/>
            <a:ext cx="260880" cy="2608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4" dirty="0">
              <a:latin typeface="Roboto" panose="02000000000000000000" pitchFamily="2" charset="0"/>
              <a:ea typeface="Roboto" panose="02000000000000000000" pitchFamily="2" charset="0"/>
              <a:cs typeface="Calibri" panose="020F0502020204030204" pitchFamily="34" charset="0"/>
            </a:endParaRPr>
          </a:p>
        </p:txBody>
      </p:sp>
      <p:sp>
        <p:nvSpPr>
          <p:cNvPr id="40" name="AutoShape 3">
            <a:extLst>
              <a:ext uri="{FF2B5EF4-FFF2-40B4-BE49-F238E27FC236}">
                <a16:creationId xmlns:a16="http://schemas.microsoft.com/office/drawing/2014/main" id="{33CDD329-1F2D-439F-B963-E77E62D9E8C8}"/>
              </a:ext>
            </a:extLst>
          </p:cNvPr>
          <p:cNvSpPr>
            <a:spLocks noChangeAspect="1" noChangeArrowheads="1" noTextEdit="1"/>
          </p:cNvSpPr>
          <p:nvPr/>
        </p:nvSpPr>
        <p:spPr bwMode="auto">
          <a:xfrm>
            <a:off x="6205721" y="1955716"/>
            <a:ext cx="5878377" cy="550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endParaRPr lang="en-US" sz="1761"/>
          </a:p>
        </p:txBody>
      </p:sp>
      <p:sp>
        <p:nvSpPr>
          <p:cNvPr id="46" name="Freeform 5">
            <a:extLst>
              <a:ext uri="{FF2B5EF4-FFF2-40B4-BE49-F238E27FC236}">
                <a16:creationId xmlns:a16="http://schemas.microsoft.com/office/drawing/2014/main" id="{EBB6E9DA-A8C4-429B-9EAC-40565B62F565}"/>
              </a:ext>
            </a:extLst>
          </p:cNvPr>
          <p:cNvSpPr>
            <a:spLocks/>
          </p:cNvSpPr>
          <p:nvPr/>
        </p:nvSpPr>
        <p:spPr bwMode="auto">
          <a:xfrm>
            <a:off x="6203904" y="2246903"/>
            <a:ext cx="3070224" cy="2540624"/>
          </a:xfrm>
          <a:custGeom>
            <a:avLst/>
            <a:gdLst>
              <a:gd name="T0" fmla="*/ 1611 w 1777"/>
              <a:gd name="T1" fmla="*/ 0 h 1801"/>
              <a:gd name="T2" fmla="*/ 1777 w 1777"/>
              <a:gd name="T3" fmla="*/ 0 h 1801"/>
              <a:gd name="T4" fmla="*/ 1777 w 1777"/>
              <a:gd name="T5" fmla="*/ 622 h 1801"/>
              <a:gd name="T6" fmla="*/ 300 w 1777"/>
              <a:gd name="T7" fmla="*/ 1451 h 1801"/>
              <a:gd name="T8" fmla="*/ 208 w 1777"/>
              <a:gd name="T9" fmla="*/ 1641 h 1801"/>
              <a:gd name="T10" fmla="*/ 0 w 1777"/>
              <a:gd name="T11" fmla="*/ 1182 h 1801"/>
              <a:gd name="T12" fmla="*/ 462 w 1777"/>
              <a:gd name="T13" fmla="*/ 1129 h 1801"/>
              <a:gd name="T14" fmla="*/ 379 w 1777"/>
              <a:gd name="T15" fmla="*/ 1299 h 1801"/>
              <a:gd name="T16" fmla="*/ 1613 w 1777"/>
              <a:gd name="T17" fmla="*/ 625 h 1801"/>
              <a:gd name="T18" fmla="*/ 1611 w 1777"/>
              <a:gd name="T19" fmla="*/ 0 h 1801"/>
              <a:gd name="connsiteX0" fmla="*/ 9066 w 10000"/>
              <a:gd name="connsiteY0" fmla="*/ 0 h 9112"/>
              <a:gd name="connsiteX1" fmla="*/ 10000 w 10000"/>
              <a:gd name="connsiteY1" fmla="*/ 0 h 9112"/>
              <a:gd name="connsiteX2" fmla="*/ 9993 w 10000"/>
              <a:gd name="connsiteY2" fmla="*/ 941 h 9112"/>
              <a:gd name="connsiteX3" fmla="*/ 10000 w 10000"/>
              <a:gd name="connsiteY3" fmla="*/ 3454 h 9112"/>
              <a:gd name="connsiteX4" fmla="*/ 1688 w 10000"/>
              <a:gd name="connsiteY4" fmla="*/ 8057 h 9112"/>
              <a:gd name="connsiteX5" fmla="*/ 1171 w 10000"/>
              <a:gd name="connsiteY5" fmla="*/ 9112 h 9112"/>
              <a:gd name="connsiteX6" fmla="*/ 0 w 10000"/>
              <a:gd name="connsiteY6" fmla="*/ 6563 h 9112"/>
              <a:gd name="connsiteX7" fmla="*/ 2600 w 10000"/>
              <a:gd name="connsiteY7" fmla="*/ 6269 h 9112"/>
              <a:gd name="connsiteX8" fmla="*/ 2133 w 10000"/>
              <a:gd name="connsiteY8" fmla="*/ 7213 h 9112"/>
              <a:gd name="connsiteX9" fmla="*/ 9077 w 10000"/>
              <a:gd name="connsiteY9" fmla="*/ 3470 h 9112"/>
              <a:gd name="connsiteX10" fmla="*/ 9066 w 10000"/>
              <a:gd name="connsiteY10" fmla="*/ 0 h 9112"/>
              <a:gd name="connsiteX0" fmla="*/ 9066 w 10000"/>
              <a:gd name="connsiteY0" fmla="*/ 0 h 10000"/>
              <a:gd name="connsiteX1" fmla="*/ 9993 w 10000"/>
              <a:gd name="connsiteY1" fmla="*/ 1033 h 10000"/>
              <a:gd name="connsiteX2" fmla="*/ 10000 w 10000"/>
              <a:gd name="connsiteY2" fmla="*/ 3791 h 10000"/>
              <a:gd name="connsiteX3" fmla="*/ 1688 w 10000"/>
              <a:gd name="connsiteY3" fmla="*/ 8842 h 10000"/>
              <a:gd name="connsiteX4" fmla="*/ 1171 w 10000"/>
              <a:gd name="connsiteY4" fmla="*/ 10000 h 10000"/>
              <a:gd name="connsiteX5" fmla="*/ 0 w 10000"/>
              <a:gd name="connsiteY5" fmla="*/ 7203 h 10000"/>
              <a:gd name="connsiteX6" fmla="*/ 2600 w 10000"/>
              <a:gd name="connsiteY6" fmla="*/ 6880 h 10000"/>
              <a:gd name="connsiteX7" fmla="*/ 2133 w 10000"/>
              <a:gd name="connsiteY7" fmla="*/ 7916 h 10000"/>
              <a:gd name="connsiteX8" fmla="*/ 9077 w 10000"/>
              <a:gd name="connsiteY8" fmla="*/ 3808 h 10000"/>
              <a:gd name="connsiteX9" fmla="*/ 9066 w 10000"/>
              <a:gd name="connsiteY9" fmla="*/ 0 h 10000"/>
              <a:gd name="connsiteX0" fmla="*/ 9066 w 10000"/>
              <a:gd name="connsiteY0" fmla="*/ 0 h 10000"/>
              <a:gd name="connsiteX1" fmla="*/ 9993 w 10000"/>
              <a:gd name="connsiteY1" fmla="*/ 1033 h 10000"/>
              <a:gd name="connsiteX2" fmla="*/ 10000 w 10000"/>
              <a:gd name="connsiteY2" fmla="*/ 3791 h 10000"/>
              <a:gd name="connsiteX3" fmla="*/ 1688 w 10000"/>
              <a:gd name="connsiteY3" fmla="*/ 8842 h 10000"/>
              <a:gd name="connsiteX4" fmla="*/ 1171 w 10000"/>
              <a:gd name="connsiteY4" fmla="*/ 10000 h 10000"/>
              <a:gd name="connsiteX5" fmla="*/ 0 w 10000"/>
              <a:gd name="connsiteY5" fmla="*/ 7203 h 10000"/>
              <a:gd name="connsiteX6" fmla="*/ 2600 w 10000"/>
              <a:gd name="connsiteY6" fmla="*/ 6880 h 10000"/>
              <a:gd name="connsiteX7" fmla="*/ 2133 w 10000"/>
              <a:gd name="connsiteY7" fmla="*/ 7916 h 10000"/>
              <a:gd name="connsiteX8" fmla="*/ 9077 w 10000"/>
              <a:gd name="connsiteY8" fmla="*/ 3808 h 10000"/>
              <a:gd name="connsiteX9" fmla="*/ 9082 w 10000"/>
              <a:gd name="connsiteY9" fmla="*/ 1018 h 10000"/>
              <a:gd name="connsiteX10" fmla="*/ 9066 w 10000"/>
              <a:gd name="connsiteY10" fmla="*/ 0 h 10000"/>
              <a:gd name="connsiteX0" fmla="*/ 9066 w 10000"/>
              <a:gd name="connsiteY0" fmla="*/ 0 h 10000"/>
              <a:gd name="connsiteX1" fmla="*/ 9993 w 10000"/>
              <a:gd name="connsiteY1" fmla="*/ 1033 h 10000"/>
              <a:gd name="connsiteX2" fmla="*/ 10000 w 10000"/>
              <a:gd name="connsiteY2" fmla="*/ 3791 h 10000"/>
              <a:gd name="connsiteX3" fmla="*/ 1688 w 10000"/>
              <a:gd name="connsiteY3" fmla="*/ 8842 h 10000"/>
              <a:gd name="connsiteX4" fmla="*/ 1171 w 10000"/>
              <a:gd name="connsiteY4" fmla="*/ 10000 h 10000"/>
              <a:gd name="connsiteX5" fmla="*/ 0 w 10000"/>
              <a:gd name="connsiteY5" fmla="*/ 7203 h 10000"/>
              <a:gd name="connsiteX6" fmla="*/ 2600 w 10000"/>
              <a:gd name="connsiteY6" fmla="*/ 6880 h 10000"/>
              <a:gd name="connsiteX7" fmla="*/ 2133 w 10000"/>
              <a:gd name="connsiteY7" fmla="*/ 7916 h 10000"/>
              <a:gd name="connsiteX8" fmla="*/ 9077 w 10000"/>
              <a:gd name="connsiteY8" fmla="*/ 3808 h 10000"/>
              <a:gd name="connsiteX9" fmla="*/ 9082 w 10000"/>
              <a:gd name="connsiteY9" fmla="*/ 1018 h 10000"/>
              <a:gd name="connsiteX10" fmla="*/ 9066 w 10000"/>
              <a:gd name="connsiteY10" fmla="*/ 0 h 10000"/>
              <a:gd name="connsiteX0" fmla="*/ 9082 w 10000"/>
              <a:gd name="connsiteY0" fmla="*/ 340 h 9322"/>
              <a:gd name="connsiteX1" fmla="*/ 9993 w 10000"/>
              <a:gd name="connsiteY1" fmla="*/ 355 h 9322"/>
              <a:gd name="connsiteX2" fmla="*/ 10000 w 10000"/>
              <a:gd name="connsiteY2" fmla="*/ 3113 h 9322"/>
              <a:gd name="connsiteX3" fmla="*/ 1688 w 10000"/>
              <a:gd name="connsiteY3" fmla="*/ 8164 h 9322"/>
              <a:gd name="connsiteX4" fmla="*/ 1171 w 10000"/>
              <a:gd name="connsiteY4" fmla="*/ 9322 h 9322"/>
              <a:gd name="connsiteX5" fmla="*/ 0 w 10000"/>
              <a:gd name="connsiteY5" fmla="*/ 6525 h 9322"/>
              <a:gd name="connsiteX6" fmla="*/ 2600 w 10000"/>
              <a:gd name="connsiteY6" fmla="*/ 6202 h 9322"/>
              <a:gd name="connsiteX7" fmla="*/ 2133 w 10000"/>
              <a:gd name="connsiteY7" fmla="*/ 7238 h 9322"/>
              <a:gd name="connsiteX8" fmla="*/ 9077 w 10000"/>
              <a:gd name="connsiteY8" fmla="*/ 3130 h 9322"/>
              <a:gd name="connsiteX9" fmla="*/ 9082 w 10000"/>
              <a:gd name="connsiteY9" fmla="*/ 340 h 9322"/>
              <a:gd name="connsiteX0" fmla="*/ 9082 w 10000"/>
              <a:gd name="connsiteY0" fmla="*/ 212 h 9847"/>
              <a:gd name="connsiteX1" fmla="*/ 9993 w 10000"/>
              <a:gd name="connsiteY1" fmla="*/ 228 h 9847"/>
              <a:gd name="connsiteX2" fmla="*/ 10000 w 10000"/>
              <a:gd name="connsiteY2" fmla="*/ 3186 h 9847"/>
              <a:gd name="connsiteX3" fmla="*/ 1688 w 10000"/>
              <a:gd name="connsiteY3" fmla="*/ 8605 h 9847"/>
              <a:gd name="connsiteX4" fmla="*/ 1171 w 10000"/>
              <a:gd name="connsiteY4" fmla="*/ 9847 h 9847"/>
              <a:gd name="connsiteX5" fmla="*/ 0 w 10000"/>
              <a:gd name="connsiteY5" fmla="*/ 6847 h 9847"/>
              <a:gd name="connsiteX6" fmla="*/ 2600 w 10000"/>
              <a:gd name="connsiteY6" fmla="*/ 6500 h 9847"/>
              <a:gd name="connsiteX7" fmla="*/ 2133 w 10000"/>
              <a:gd name="connsiteY7" fmla="*/ 7611 h 9847"/>
              <a:gd name="connsiteX8" fmla="*/ 9077 w 10000"/>
              <a:gd name="connsiteY8" fmla="*/ 3205 h 9847"/>
              <a:gd name="connsiteX9" fmla="*/ 9082 w 10000"/>
              <a:gd name="connsiteY9" fmla="*/ 212 h 9847"/>
              <a:gd name="connsiteX0" fmla="*/ 9082 w 10000"/>
              <a:gd name="connsiteY0" fmla="*/ 215 h 10000"/>
              <a:gd name="connsiteX1" fmla="*/ 9993 w 10000"/>
              <a:gd name="connsiteY1" fmla="*/ 232 h 10000"/>
              <a:gd name="connsiteX2" fmla="*/ 10000 w 10000"/>
              <a:gd name="connsiteY2" fmla="*/ 3236 h 10000"/>
              <a:gd name="connsiteX3" fmla="*/ 1688 w 10000"/>
              <a:gd name="connsiteY3" fmla="*/ 8739 h 10000"/>
              <a:gd name="connsiteX4" fmla="*/ 1171 w 10000"/>
              <a:gd name="connsiteY4" fmla="*/ 10000 h 10000"/>
              <a:gd name="connsiteX5" fmla="*/ 0 w 10000"/>
              <a:gd name="connsiteY5" fmla="*/ 6953 h 10000"/>
              <a:gd name="connsiteX6" fmla="*/ 2600 w 10000"/>
              <a:gd name="connsiteY6" fmla="*/ 6601 h 10000"/>
              <a:gd name="connsiteX7" fmla="*/ 2133 w 10000"/>
              <a:gd name="connsiteY7" fmla="*/ 7729 h 10000"/>
              <a:gd name="connsiteX8" fmla="*/ 9077 w 10000"/>
              <a:gd name="connsiteY8" fmla="*/ 3255 h 10000"/>
              <a:gd name="connsiteX9" fmla="*/ 9082 w 10000"/>
              <a:gd name="connsiteY9" fmla="*/ 215 h 10000"/>
              <a:gd name="connsiteX0" fmla="*/ 9082 w 10000"/>
              <a:gd name="connsiteY0" fmla="*/ 215 h 10000"/>
              <a:gd name="connsiteX1" fmla="*/ 9993 w 10000"/>
              <a:gd name="connsiteY1" fmla="*/ 232 h 10000"/>
              <a:gd name="connsiteX2" fmla="*/ 10000 w 10000"/>
              <a:gd name="connsiteY2" fmla="*/ 3236 h 10000"/>
              <a:gd name="connsiteX3" fmla="*/ 1688 w 10000"/>
              <a:gd name="connsiteY3" fmla="*/ 8739 h 10000"/>
              <a:gd name="connsiteX4" fmla="*/ 1171 w 10000"/>
              <a:gd name="connsiteY4" fmla="*/ 10000 h 10000"/>
              <a:gd name="connsiteX5" fmla="*/ 0 w 10000"/>
              <a:gd name="connsiteY5" fmla="*/ 6953 h 10000"/>
              <a:gd name="connsiteX6" fmla="*/ 2600 w 10000"/>
              <a:gd name="connsiteY6" fmla="*/ 6601 h 10000"/>
              <a:gd name="connsiteX7" fmla="*/ 2133 w 10000"/>
              <a:gd name="connsiteY7" fmla="*/ 7729 h 10000"/>
              <a:gd name="connsiteX8" fmla="*/ 9077 w 10000"/>
              <a:gd name="connsiteY8" fmla="*/ 3255 h 10000"/>
              <a:gd name="connsiteX9" fmla="*/ 9082 w 10000"/>
              <a:gd name="connsiteY9" fmla="*/ 215 h 10000"/>
              <a:gd name="connsiteX0" fmla="*/ 9082 w 10000"/>
              <a:gd name="connsiteY0" fmla="*/ 4 h 9789"/>
              <a:gd name="connsiteX1" fmla="*/ 9993 w 10000"/>
              <a:gd name="connsiteY1" fmla="*/ 21 h 9789"/>
              <a:gd name="connsiteX2" fmla="*/ 10000 w 10000"/>
              <a:gd name="connsiteY2" fmla="*/ 3025 h 9789"/>
              <a:gd name="connsiteX3" fmla="*/ 1688 w 10000"/>
              <a:gd name="connsiteY3" fmla="*/ 8528 h 9789"/>
              <a:gd name="connsiteX4" fmla="*/ 1171 w 10000"/>
              <a:gd name="connsiteY4" fmla="*/ 9789 h 9789"/>
              <a:gd name="connsiteX5" fmla="*/ 0 w 10000"/>
              <a:gd name="connsiteY5" fmla="*/ 6742 h 9789"/>
              <a:gd name="connsiteX6" fmla="*/ 2600 w 10000"/>
              <a:gd name="connsiteY6" fmla="*/ 6390 h 9789"/>
              <a:gd name="connsiteX7" fmla="*/ 2133 w 10000"/>
              <a:gd name="connsiteY7" fmla="*/ 7518 h 9789"/>
              <a:gd name="connsiteX8" fmla="*/ 9077 w 10000"/>
              <a:gd name="connsiteY8" fmla="*/ 3044 h 9789"/>
              <a:gd name="connsiteX9" fmla="*/ 9082 w 10000"/>
              <a:gd name="connsiteY9" fmla="*/ 4 h 9789"/>
              <a:gd name="connsiteX0" fmla="*/ 9082 w 10000"/>
              <a:gd name="connsiteY0" fmla="*/ 4 h 10000"/>
              <a:gd name="connsiteX1" fmla="*/ 9993 w 10000"/>
              <a:gd name="connsiteY1" fmla="*/ 21 h 10000"/>
              <a:gd name="connsiteX2" fmla="*/ 10000 w 10000"/>
              <a:gd name="connsiteY2" fmla="*/ 3090 h 10000"/>
              <a:gd name="connsiteX3" fmla="*/ 1688 w 10000"/>
              <a:gd name="connsiteY3" fmla="*/ 8712 h 10000"/>
              <a:gd name="connsiteX4" fmla="*/ 1171 w 10000"/>
              <a:gd name="connsiteY4" fmla="*/ 10000 h 10000"/>
              <a:gd name="connsiteX5" fmla="*/ 0 w 10000"/>
              <a:gd name="connsiteY5" fmla="*/ 6887 h 10000"/>
              <a:gd name="connsiteX6" fmla="*/ 2600 w 10000"/>
              <a:gd name="connsiteY6" fmla="*/ 6528 h 10000"/>
              <a:gd name="connsiteX7" fmla="*/ 2133 w 10000"/>
              <a:gd name="connsiteY7" fmla="*/ 7680 h 10000"/>
              <a:gd name="connsiteX8" fmla="*/ 9077 w 10000"/>
              <a:gd name="connsiteY8" fmla="*/ 3110 h 10000"/>
              <a:gd name="connsiteX9" fmla="*/ 9082 w 10000"/>
              <a:gd name="connsiteY9" fmla="*/ 4 h 10000"/>
              <a:gd name="connsiteX0" fmla="*/ 9082 w 10000"/>
              <a:gd name="connsiteY0" fmla="*/ 12 h 9981"/>
              <a:gd name="connsiteX1" fmla="*/ 9993 w 10000"/>
              <a:gd name="connsiteY1" fmla="*/ 2 h 9981"/>
              <a:gd name="connsiteX2" fmla="*/ 10000 w 10000"/>
              <a:gd name="connsiteY2" fmla="*/ 3071 h 9981"/>
              <a:gd name="connsiteX3" fmla="*/ 1688 w 10000"/>
              <a:gd name="connsiteY3" fmla="*/ 8693 h 9981"/>
              <a:gd name="connsiteX4" fmla="*/ 1171 w 10000"/>
              <a:gd name="connsiteY4" fmla="*/ 9981 h 9981"/>
              <a:gd name="connsiteX5" fmla="*/ 0 w 10000"/>
              <a:gd name="connsiteY5" fmla="*/ 6868 h 9981"/>
              <a:gd name="connsiteX6" fmla="*/ 2600 w 10000"/>
              <a:gd name="connsiteY6" fmla="*/ 6509 h 9981"/>
              <a:gd name="connsiteX7" fmla="*/ 2133 w 10000"/>
              <a:gd name="connsiteY7" fmla="*/ 7661 h 9981"/>
              <a:gd name="connsiteX8" fmla="*/ 9077 w 10000"/>
              <a:gd name="connsiteY8" fmla="*/ 3091 h 9981"/>
              <a:gd name="connsiteX9" fmla="*/ 9082 w 10000"/>
              <a:gd name="connsiteY9" fmla="*/ 12 h 9981"/>
              <a:gd name="connsiteX0" fmla="*/ 9082 w 10000"/>
              <a:gd name="connsiteY0" fmla="*/ 10 h 9998"/>
              <a:gd name="connsiteX1" fmla="*/ 9993 w 10000"/>
              <a:gd name="connsiteY1" fmla="*/ 0 h 9998"/>
              <a:gd name="connsiteX2" fmla="*/ 10000 w 10000"/>
              <a:gd name="connsiteY2" fmla="*/ 3075 h 9998"/>
              <a:gd name="connsiteX3" fmla="*/ 1688 w 10000"/>
              <a:gd name="connsiteY3" fmla="*/ 8708 h 9998"/>
              <a:gd name="connsiteX4" fmla="*/ 1171 w 10000"/>
              <a:gd name="connsiteY4" fmla="*/ 9998 h 9998"/>
              <a:gd name="connsiteX5" fmla="*/ 0 w 10000"/>
              <a:gd name="connsiteY5" fmla="*/ 6879 h 9998"/>
              <a:gd name="connsiteX6" fmla="*/ 2600 w 10000"/>
              <a:gd name="connsiteY6" fmla="*/ 6519 h 9998"/>
              <a:gd name="connsiteX7" fmla="*/ 2133 w 10000"/>
              <a:gd name="connsiteY7" fmla="*/ 7674 h 9998"/>
              <a:gd name="connsiteX8" fmla="*/ 9077 w 10000"/>
              <a:gd name="connsiteY8" fmla="*/ 3095 h 9998"/>
              <a:gd name="connsiteX9" fmla="*/ 9082 w 10000"/>
              <a:gd name="connsiteY9" fmla="*/ 10 h 9998"/>
              <a:gd name="connsiteX0" fmla="*/ 9082 w 10000"/>
              <a:gd name="connsiteY0" fmla="*/ 10 h 10000"/>
              <a:gd name="connsiteX1" fmla="*/ 9993 w 10000"/>
              <a:gd name="connsiteY1" fmla="*/ 0 h 10000"/>
              <a:gd name="connsiteX2" fmla="*/ 10000 w 10000"/>
              <a:gd name="connsiteY2" fmla="*/ 3076 h 10000"/>
              <a:gd name="connsiteX3" fmla="*/ 1688 w 10000"/>
              <a:gd name="connsiteY3" fmla="*/ 8710 h 10000"/>
              <a:gd name="connsiteX4" fmla="*/ 1171 w 10000"/>
              <a:gd name="connsiteY4" fmla="*/ 10000 h 10000"/>
              <a:gd name="connsiteX5" fmla="*/ 0 w 10000"/>
              <a:gd name="connsiteY5" fmla="*/ 6880 h 10000"/>
              <a:gd name="connsiteX6" fmla="*/ 2600 w 10000"/>
              <a:gd name="connsiteY6" fmla="*/ 6520 h 10000"/>
              <a:gd name="connsiteX7" fmla="*/ 2133 w 10000"/>
              <a:gd name="connsiteY7" fmla="*/ 7676 h 10000"/>
              <a:gd name="connsiteX8" fmla="*/ 9077 w 10000"/>
              <a:gd name="connsiteY8" fmla="*/ 3096 h 10000"/>
              <a:gd name="connsiteX9" fmla="*/ 9082 w 10000"/>
              <a:gd name="connsiteY9" fmla="*/ 1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9082" y="10"/>
                </a:moveTo>
                <a:lnTo>
                  <a:pt x="9993" y="0"/>
                </a:lnTo>
                <a:cubicBezTo>
                  <a:pt x="9995" y="1025"/>
                  <a:pt x="9998" y="2049"/>
                  <a:pt x="10000" y="3076"/>
                </a:cubicBezTo>
                <a:cubicBezTo>
                  <a:pt x="10000" y="6112"/>
                  <a:pt x="7299" y="11087"/>
                  <a:pt x="1688" y="8710"/>
                </a:cubicBezTo>
                <a:cubicBezTo>
                  <a:pt x="1384" y="9511"/>
                  <a:pt x="1491" y="9178"/>
                  <a:pt x="1171" y="10000"/>
                </a:cubicBezTo>
                <a:cubicBezTo>
                  <a:pt x="929" y="9252"/>
                  <a:pt x="0" y="6880"/>
                  <a:pt x="0" y="6880"/>
                </a:cubicBezTo>
                <a:lnTo>
                  <a:pt x="2600" y="6520"/>
                </a:lnTo>
                <a:cubicBezTo>
                  <a:pt x="2600" y="6520"/>
                  <a:pt x="2330" y="7227"/>
                  <a:pt x="2133" y="7676"/>
                </a:cubicBezTo>
                <a:cubicBezTo>
                  <a:pt x="5802" y="9816"/>
                  <a:pt x="9077" y="6378"/>
                  <a:pt x="9077" y="3096"/>
                </a:cubicBezTo>
                <a:cubicBezTo>
                  <a:pt x="9089" y="1728"/>
                  <a:pt x="9082" y="655"/>
                  <a:pt x="9082" y="1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endParaRPr lang="en-US" sz="1761" dirty="0"/>
          </a:p>
        </p:txBody>
      </p:sp>
      <p:sp>
        <p:nvSpPr>
          <p:cNvPr id="54" name="Freeform 6">
            <a:extLst>
              <a:ext uri="{FF2B5EF4-FFF2-40B4-BE49-F238E27FC236}">
                <a16:creationId xmlns:a16="http://schemas.microsoft.com/office/drawing/2014/main" id="{28F4222E-EFBD-4C03-9C5C-47151372A907}"/>
              </a:ext>
            </a:extLst>
          </p:cNvPr>
          <p:cNvSpPr>
            <a:spLocks/>
          </p:cNvSpPr>
          <p:nvPr/>
        </p:nvSpPr>
        <p:spPr bwMode="auto">
          <a:xfrm>
            <a:off x="6809939" y="3788385"/>
            <a:ext cx="2296753" cy="2529704"/>
          </a:xfrm>
          <a:custGeom>
            <a:avLst/>
            <a:gdLst>
              <a:gd name="T0" fmla="*/ 1329 w 1329"/>
              <a:gd name="T1" fmla="*/ 0 h 1466"/>
              <a:gd name="T2" fmla="*/ 368 w 1329"/>
              <a:gd name="T3" fmla="*/ 1299 h 1466"/>
              <a:gd name="T4" fmla="*/ 505 w 1329"/>
              <a:gd name="T5" fmla="*/ 1460 h 1466"/>
              <a:gd name="T6" fmla="*/ 0 w 1329"/>
              <a:gd name="T7" fmla="*/ 1466 h 1466"/>
              <a:gd name="T8" fmla="*/ 137 w 1329"/>
              <a:gd name="T9" fmla="*/ 1022 h 1466"/>
              <a:gd name="T10" fmla="*/ 259 w 1329"/>
              <a:gd name="T11" fmla="*/ 1165 h 1466"/>
              <a:gd name="T12" fmla="*/ 1028 w 1329"/>
              <a:gd name="T13" fmla="*/ 336 h 1466"/>
              <a:gd name="T14" fmla="*/ 1329 w 1329"/>
              <a:gd name="T15" fmla="*/ 0 h 1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9" h="1466">
                <a:moveTo>
                  <a:pt x="1329" y="0"/>
                </a:moveTo>
                <a:cubicBezTo>
                  <a:pt x="1303" y="162"/>
                  <a:pt x="1104" y="789"/>
                  <a:pt x="368" y="1299"/>
                </a:cubicBezTo>
                <a:cubicBezTo>
                  <a:pt x="454" y="1396"/>
                  <a:pt x="416" y="1358"/>
                  <a:pt x="505" y="1460"/>
                </a:cubicBezTo>
                <a:cubicBezTo>
                  <a:pt x="387" y="1455"/>
                  <a:pt x="0" y="1466"/>
                  <a:pt x="0" y="1466"/>
                </a:cubicBezTo>
                <a:cubicBezTo>
                  <a:pt x="137" y="1022"/>
                  <a:pt x="137" y="1022"/>
                  <a:pt x="137" y="1022"/>
                </a:cubicBezTo>
                <a:cubicBezTo>
                  <a:pt x="137" y="1022"/>
                  <a:pt x="213" y="1107"/>
                  <a:pt x="259" y="1165"/>
                </a:cubicBezTo>
                <a:cubicBezTo>
                  <a:pt x="743" y="829"/>
                  <a:pt x="870" y="605"/>
                  <a:pt x="1028" y="336"/>
                </a:cubicBezTo>
                <a:cubicBezTo>
                  <a:pt x="1142" y="262"/>
                  <a:pt x="1259" y="130"/>
                  <a:pt x="132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endParaRPr lang="en-US" sz="1761"/>
          </a:p>
        </p:txBody>
      </p:sp>
      <p:sp>
        <p:nvSpPr>
          <p:cNvPr id="55" name="Freeform 7">
            <a:extLst>
              <a:ext uri="{FF2B5EF4-FFF2-40B4-BE49-F238E27FC236}">
                <a16:creationId xmlns:a16="http://schemas.microsoft.com/office/drawing/2014/main" id="{C2403CCF-6613-4E99-A41B-342DA2A6A0A4}"/>
              </a:ext>
            </a:extLst>
          </p:cNvPr>
          <p:cNvSpPr>
            <a:spLocks/>
          </p:cNvSpPr>
          <p:nvPr/>
        </p:nvSpPr>
        <p:spPr bwMode="auto">
          <a:xfrm>
            <a:off x="9490699" y="3602753"/>
            <a:ext cx="2593402" cy="1241193"/>
          </a:xfrm>
          <a:custGeom>
            <a:avLst/>
            <a:gdLst>
              <a:gd name="T0" fmla="*/ 153 w 1501"/>
              <a:gd name="T1" fmla="*/ 409 h 720"/>
              <a:gd name="T2" fmla="*/ 1201 w 1501"/>
              <a:gd name="T3" fmla="*/ 480 h 720"/>
              <a:gd name="T4" fmla="*/ 1293 w 1501"/>
              <a:gd name="T5" fmla="*/ 670 h 720"/>
              <a:gd name="T6" fmla="*/ 1501 w 1501"/>
              <a:gd name="T7" fmla="*/ 210 h 720"/>
              <a:gd name="T8" fmla="*/ 1039 w 1501"/>
              <a:gd name="T9" fmla="*/ 158 h 720"/>
              <a:gd name="T10" fmla="*/ 1122 w 1501"/>
              <a:gd name="T11" fmla="*/ 327 h 720"/>
              <a:gd name="T12" fmla="*/ 0 w 1501"/>
              <a:gd name="T13" fmla="*/ 0 h 720"/>
              <a:gd name="T14" fmla="*/ 153 w 1501"/>
              <a:gd name="T15" fmla="*/ 409 h 7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1" h="720">
                <a:moveTo>
                  <a:pt x="153" y="409"/>
                </a:moveTo>
                <a:cubicBezTo>
                  <a:pt x="295" y="521"/>
                  <a:pt x="683" y="720"/>
                  <a:pt x="1201" y="480"/>
                </a:cubicBezTo>
                <a:cubicBezTo>
                  <a:pt x="1256" y="598"/>
                  <a:pt x="1236" y="548"/>
                  <a:pt x="1293" y="670"/>
                </a:cubicBezTo>
                <a:cubicBezTo>
                  <a:pt x="1336" y="560"/>
                  <a:pt x="1501" y="210"/>
                  <a:pt x="1501" y="210"/>
                </a:cubicBezTo>
                <a:cubicBezTo>
                  <a:pt x="1039" y="158"/>
                  <a:pt x="1039" y="158"/>
                  <a:pt x="1039" y="158"/>
                </a:cubicBezTo>
                <a:cubicBezTo>
                  <a:pt x="1039" y="158"/>
                  <a:pt x="1087" y="261"/>
                  <a:pt x="1122" y="327"/>
                </a:cubicBezTo>
                <a:cubicBezTo>
                  <a:pt x="729" y="545"/>
                  <a:pt x="271" y="425"/>
                  <a:pt x="0" y="0"/>
                </a:cubicBezTo>
                <a:cubicBezTo>
                  <a:pt x="24" y="127"/>
                  <a:pt x="96" y="322"/>
                  <a:pt x="153" y="40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endParaRPr lang="en-US" sz="1761"/>
          </a:p>
        </p:txBody>
      </p:sp>
      <p:sp>
        <p:nvSpPr>
          <p:cNvPr id="56" name="Freeform 8">
            <a:extLst>
              <a:ext uri="{FF2B5EF4-FFF2-40B4-BE49-F238E27FC236}">
                <a16:creationId xmlns:a16="http://schemas.microsoft.com/office/drawing/2014/main" id="{A06FA229-8671-4596-8EB9-BB7988B73467}"/>
              </a:ext>
            </a:extLst>
          </p:cNvPr>
          <p:cNvSpPr>
            <a:spLocks/>
          </p:cNvSpPr>
          <p:nvPr/>
        </p:nvSpPr>
        <p:spPr bwMode="auto">
          <a:xfrm>
            <a:off x="9363302" y="3473536"/>
            <a:ext cx="2114759" cy="2813613"/>
          </a:xfrm>
          <a:custGeom>
            <a:avLst/>
            <a:gdLst>
              <a:gd name="T0" fmla="*/ 0 w 1224"/>
              <a:gd name="T1" fmla="*/ 0 h 1630"/>
              <a:gd name="T2" fmla="*/ 0 w 1224"/>
              <a:gd name="T3" fmla="*/ 492 h 1630"/>
              <a:gd name="T4" fmla="*/ 857 w 1224"/>
              <a:gd name="T5" fmla="*/ 1463 h 1630"/>
              <a:gd name="T6" fmla="*/ 720 w 1224"/>
              <a:gd name="T7" fmla="*/ 1624 h 1630"/>
              <a:gd name="T8" fmla="*/ 1224 w 1224"/>
              <a:gd name="T9" fmla="*/ 1630 h 1630"/>
              <a:gd name="T10" fmla="*/ 1087 w 1224"/>
              <a:gd name="T11" fmla="*/ 1186 h 1630"/>
              <a:gd name="T12" fmla="*/ 965 w 1224"/>
              <a:gd name="T13" fmla="*/ 1330 h 1630"/>
              <a:gd name="T14" fmla="*/ 0 w 1224"/>
              <a:gd name="T15" fmla="*/ 0 h 1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4" h="1630">
                <a:moveTo>
                  <a:pt x="0" y="0"/>
                </a:moveTo>
                <a:cubicBezTo>
                  <a:pt x="2" y="188"/>
                  <a:pt x="0" y="251"/>
                  <a:pt x="0" y="492"/>
                </a:cubicBezTo>
                <a:cubicBezTo>
                  <a:pt x="129" y="844"/>
                  <a:pt x="518" y="1243"/>
                  <a:pt x="857" y="1463"/>
                </a:cubicBezTo>
                <a:cubicBezTo>
                  <a:pt x="770" y="1561"/>
                  <a:pt x="808" y="1523"/>
                  <a:pt x="720" y="1624"/>
                </a:cubicBezTo>
                <a:cubicBezTo>
                  <a:pt x="838" y="1619"/>
                  <a:pt x="1224" y="1630"/>
                  <a:pt x="1224" y="1630"/>
                </a:cubicBezTo>
                <a:cubicBezTo>
                  <a:pt x="1087" y="1186"/>
                  <a:pt x="1087" y="1186"/>
                  <a:pt x="1087" y="1186"/>
                </a:cubicBezTo>
                <a:cubicBezTo>
                  <a:pt x="1087" y="1186"/>
                  <a:pt x="1011" y="1271"/>
                  <a:pt x="965" y="1330"/>
                </a:cubicBezTo>
                <a:cubicBezTo>
                  <a:pt x="492" y="1048"/>
                  <a:pt x="172" y="671"/>
                  <a:pt x="0"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endParaRPr lang="en-US" sz="1761"/>
          </a:p>
        </p:txBody>
      </p:sp>
      <p:sp>
        <p:nvSpPr>
          <p:cNvPr id="57" name="Freeform 9">
            <a:extLst>
              <a:ext uri="{FF2B5EF4-FFF2-40B4-BE49-F238E27FC236}">
                <a16:creationId xmlns:a16="http://schemas.microsoft.com/office/drawing/2014/main" id="{8583559E-C741-4E74-9524-9F06A32CD35B}"/>
              </a:ext>
            </a:extLst>
          </p:cNvPr>
          <p:cNvSpPr>
            <a:spLocks/>
          </p:cNvSpPr>
          <p:nvPr/>
        </p:nvSpPr>
        <p:spPr bwMode="auto">
          <a:xfrm>
            <a:off x="8668090" y="3537234"/>
            <a:ext cx="986403" cy="3920132"/>
          </a:xfrm>
          <a:custGeom>
            <a:avLst/>
            <a:gdLst>
              <a:gd name="T0" fmla="*/ 353 w 571"/>
              <a:gd name="T1" fmla="*/ 0 h 2272"/>
              <a:gd name="T2" fmla="*/ 360 w 571"/>
              <a:gd name="T3" fmla="*/ 1877 h 2272"/>
              <a:gd name="T4" fmla="*/ 571 w 571"/>
              <a:gd name="T5" fmla="*/ 1876 h 2272"/>
              <a:gd name="T6" fmla="*/ 270 w 571"/>
              <a:gd name="T7" fmla="*/ 2272 h 2272"/>
              <a:gd name="T8" fmla="*/ 0 w 571"/>
              <a:gd name="T9" fmla="*/ 1874 h 2272"/>
              <a:gd name="T10" fmla="*/ 188 w 571"/>
              <a:gd name="T11" fmla="*/ 1873 h 2272"/>
              <a:gd name="T12" fmla="*/ 177 w 571"/>
              <a:gd name="T13" fmla="*/ 504 h 2272"/>
              <a:gd name="T14" fmla="*/ 353 w 571"/>
              <a:gd name="T15" fmla="*/ 0 h 2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2272">
                <a:moveTo>
                  <a:pt x="353" y="0"/>
                </a:moveTo>
                <a:cubicBezTo>
                  <a:pt x="353" y="575"/>
                  <a:pt x="363" y="1039"/>
                  <a:pt x="360" y="1877"/>
                </a:cubicBezTo>
                <a:cubicBezTo>
                  <a:pt x="490" y="1874"/>
                  <a:pt x="437" y="1878"/>
                  <a:pt x="571" y="1876"/>
                </a:cubicBezTo>
                <a:cubicBezTo>
                  <a:pt x="495" y="1972"/>
                  <a:pt x="270" y="2272"/>
                  <a:pt x="270" y="2272"/>
                </a:cubicBezTo>
                <a:cubicBezTo>
                  <a:pt x="0" y="1874"/>
                  <a:pt x="0" y="1874"/>
                  <a:pt x="0" y="1874"/>
                </a:cubicBezTo>
                <a:cubicBezTo>
                  <a:pt x="0" y="1874"/>
                  <a:pt x="114" y="1871"/>
                  <a:pt x="188" y="1873"/>
                </a:cubicBezTo>
                <a:cubicBezTo>
                  <a:pt x="181" y="1342"/>
                  <a:pt x="185" y="986"/>
                  <a:pt x="177" y="504"/>
                </a:cubicBezTo>
                <a:cubicBezTo>
                  <a:pt x="235" y="368"/>
                  <a:pt x="322" y="184"/>
                  <a:pt x="3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endParaRPr lang="en-US" sz="1761"/>
          </a:p>
        </p:txBody>
      </p:sp>
      <p:sp>
        <p:nvSpPr>
          <p:cNvPr id="58" name="TextBox 57">
            <a:extLst>
              <a:ext uri="{FF2B5EF4-FFF2-40B4-BE49-F238E27FC236}">
                <a16:creationId xmlns:a16="http://schemas.microsoft.com/office/drawing/2014/main" id="{867A2614-25E3-4367-9B15-05E40306558D}"/>
              </a:ext>
            </a:extLst>
          </p:cNvPr>
          <p:cNvSpPr txBox="1"/>
          <p:nvPr/>
        </p:nvSpPr>
        <p:spPr>
          <a:xfrm>
            <a:off x="2027350" y="3567793"/>
            <a:ext cx="3613107" cy="1862048"/>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250"/>
              </a:lnSpc>
            </a:pP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fMRI data was obtained from the Autism Brain Imaging Data Exchange (ABIDE) database, focusing on data from from the ABIDE databases for112 individuals (57 TD and 55 ASD)..</a:t>
            </a:r>
          </a:p>
        </p:txBody>
      </p:sp>
      <p:sp>
        <p:nvSpPr>
          <p:cNvPr id="59" name="TextBox 58">
            <a:extLst>
              <a:ext uri="{FF2B5EF4-FFF2-40B4-BE49-F238E27FC236}">
                <a16:creationId xmlns:a16="http://schemas.microsoft.com/office/drawing/2014/main" id="{1EF5BB10-FC47-444E-A689-A801E60309BF}"/>
              </a:ext>
            </a:extLst>
          </p:cNvPr>
          <p:cNvSpPr txBox="1"/>
          <p:nvPr/>
        </p:nvSpPr>
        <p:spPr>
          <a:xfrm>
            <a:off x="2102034" y="2988753"/>
            <a:ext cx="3400955" cy="400110"/>
          </a:xfrm>
          <a:prstGeom prst="rect">
            <a:avLst/>
          </a:prstGeom>
          <a:noFill/>
          <a:ln>
            <a:noFill/>
          </a:ln>
          <a:effectLst>
            <a:innerShdw blurRad="63500" dist="50800" dir="13500000">
              <a:prstClr val="black">
                <a:alpha val="50000"/>
              </a:prstClr>
            </a:innerShdw>
          </a:effectLst>
        </p:spPr>
        <p:txBody>
          <a:bodyPr wrap="square" rtlCol="0">
            <a:spAutoFit/>
          </a:bodyPr>
          <a:lstStyle/>
          <a:p>
            <a:pPr>
              <a:lnSpc>
                <a:spcPts val="2446"/>
              </a:lnSpc>
            </a:pPr>
            <a:r>
              <a:rPr lang="en-US" sz="2739" b="1" kern="500" spc="-98" dirty="0">
                <a:ln w="15875">
                  <a:noFill/>
                  <a:round/>
                </a:ln>
                <a:solidFill>
                  <a:schemeClr val="accent5">
                    <a:lumMod val="60000"/>
                    <a:lumOff val="40000"/>
                  </a:schemeClr>
                </a:solidFill>
                <a:latin typeface="Century Gothic" panose="020B0502020202020204" pitchFamily="34" charset="0"/>
                <a:ea typeface="Roboto" panose="02000000000000000000" pitchFamily="2" charset="0"/>
                <a:cs typeface="Calibri" panose="020F0502020204030204" pitchFamily="34" charset="0"/>
              </a:rPr>
              <a:t>1 Data Acquisition: </a:t>
            </a:r>
          </a:p>
        </p:txBody>
      </p:sp>
      <p:cxnSp>
        <p:nvCxnSpPr>
          <p:cNvPr id="60" name="Straight Connector 59">
            <a:extLst>
              <a:ext uri="{FF2B5EF4-FFF2-40B4-BE49-F238E27FC236}">
                <a16:creationId xmlns:a16="http://schemas.microsoft.com/office/drawing/2014/main" id="{54D676BE-97CC-43D4-AAD0-71CDEFB23DAF}"/>
              </a:ext>
            </a:extLst>
          </p:cNvPr>
          <p:cNvCxnSpPr>
            <a:cxnSpLocks/>
          </p:cNvCxnSpPr>
          <p:nvPr/>
        </p:nvCxnSpPr>
        <p:spPr>
          <a:xfrm>
            <a:off x="2136913" y="3418965"/>
            <a:ext cx="316809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2410E3-BAA9-43B8-BF9A-73A4F005144B}"/>
              </a:ext>
            </a:extLst>
          </p:cNvPr>
          <p:cNvSpPr txBox="1"/>
          <p:nvPr/>
        </p:nvSpPr>
        <p:spPr>
          <a:xfrm>
            <a:off x="2683905" y="6943179"/>
            <a:ext cx="3613107" cy="2157001"/>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250"/>
              </a:lnSpc>
            </a:pP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Time series data was extracted from the fMRI data based on blood-oxygen-level-dependent (BOLD) signals from 236 regions of interest (ROIs) across cortical, subcortical, and cerebellar areas..</a:t>
            </a:r>
          </a:p>
        </p:txBody>
      </p:sp>
      <p:sp>
        <p:nvSpPr>
          <p:cNvPr id="62" name="TextBox 61">
            <a:extLst>
              <a:ext uri="{FF2B5EF4-FFF2-40B4-BE49-F238E27FC236}">
                <a16:creationId xmlns:a16="http://schemas.microsoft.com/office/drawing/2014/main" id="{586E0B17-B617-42F3-8EE4-D8C28D8598D3}"/>
              </a:ext>
            </a:extLst>
          </p:cNvPr>
          <p:cNvSpPr txBox="1"/>
          <p:nvPr/>
        </p:nvSpPr>
        <p:spPr>
          <a:xfrm>
            <a:off x="2726745" y="6345503"/>
            <a:ext cx="4491859" cy="400110"/>
          </a:xfrm>
          <a:prstGeom prst="rect">
            <a:avLst/>
          </a:prstGeom>
          <a:noFill/>
          <a:ln>
            <a:noFill/>
          </a:ln>
          <a:effectLst>
            <a:innerShdw blurRad="63500" dist="50800" dir="13500000">
              <a:prstClr val="black">
                <a:alpha val="50000"/>
              </a:prstClr>
            </a:innerShdw>
          </a:effectLst>
        </p:spPr>
        <p:txBody>
          <a:bodyPr wrap="square" rtlCol="0">
            <a:spAutoFit/>
          </a:bodyPr>
          <a:lstStyle/>
          <a:p>
            <a:pPr>
              <a:lnSpc>
                <a:spcPts val="2446"/>
              </a:lnSpc>
            </a:pPr>
            <a:r>
              <a:rPr lang="en-US" sz="2739" b="1" kern="500" spc="-98" dirty="0">
                <a:ln w="15875">
                  <a:noFill/>
                  <a:round/>
                </a:ln>
                <a:solidFill>
                  <a:schemeClr val="accent1"/>
                </a:solidFill>
                <a:latin typeface="Century Gothic" panose="020B0502020202020204" pitchFamily="34" charset="0"/>
                <a:ea typeface="Roboto" panose="02000000000000000000" pitchFamily="2" charset="0"/>
                <a:cs typeface="Calibri" panose="020F0502020204030204" pitchFamily="34" charset="0"/>
              </a:rPr>
              <a:t>2 Data Preprocessing:</a:t>
            </a:r>
          </a:p>
        </p:txBody>
      </p:sp>
      <p:cxnSp>
        <p:nvCxnSpPr>
          <p:cNvPr id="63" name="Straight Connector 62">
            <a:extLst>
              <a:ext uri="{FF2B5EF4-FFF2-40B4-BE49-F238E27FC236}">
                <a16:creationId xmlns:a16="http://schemas.microsoft.com/office/drawing/2014/main" id="{DB2413F0-60FA-4D57-8945-4B48A466A258}"/>
              </a:ext>
            </a:extLst>
          </p:cNvPr>
          <p:cNvCxnSpPr>
            <a:cxnSpLocks/>
          </p:cNvCxnSpPr>
          <p:nvPr/>
        </p:nvCxnSpPr>
        <p:spPr>
          <a:xfrm>
            <a:off x="2793468" y="6794350"/>
            <a:ext cx="316809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569ABC0-7286-49FF-A6F5-FF54C2BA219C}"/>
              </a:ext>
            </a:extLst>
          </p:cNvPr>
          <p:cNvSpPr txBox="1"/>
          <p:nvPr/>
        </p:nvSpPr>
        <p:spPr>
          <a:xfrm>
            <a:off x="5952317" y="8223421"/>
            <a:ext cx="8546987" cy="1567096"/>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250"/>
              </a:lnSpc>
            </a:pP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 To expand the dataset, time series data was divided into six windows of 30 seconds each, resulting in a total of 672 samples. Pearson correlations were computed between the ROIs from each 30-second window, generating 236x236 matrices. The upper/lower triangular portion of these matrices was used to create 27,230 features for each sample.</a:t>
            </a:r>
          </a:p>
        </p:txBody>
      </p:sp>
      <p:sp>
        <p:nvSpPr>
          <p:cNvPr id="65" name="TextBox 64">
            <a:extLst>
              <a:ext uri="{FF2B5EF4-FFF2-40B4-BE49-F238E27FC236}">
                <a16:creationId xmlns:a16="http://schemas.microsoft.com/office/drawing/2014/main" id="{756811DD-AA8A-42D6-8022-C988296CAC64}"/>
              </a:ext>
            </a:extLst>
          </p:cNvPr>
          <p:cNvSpPr txBox="1"/>
          <p:nvPr/>
        </p:nvSpPr>
        <p:spPr>
          <a:xfrm>
            <a:off x="7694514" y="7777485"/>
            <a:ext cx="3613106" cy="400110"/>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446"/>
              </a:lnSpc>
            </a:pPr>
            <a:r>
              <a:rPr lang="en-US" sz="2739" b="1" kern="500" spc="-98" dirty="0">
                <a:ln w="15875">
                  <a:noFill/>
                  <a:round/>
                </a:ln>
                <a:solidFill>
                  <a:schemeClr val="accent2"/>
                </a:solidFill>
                <a:latin typeface="Century Gothic" panose="020B0502020202020204" pitchFamily="34" charset="0"/>
                <a:ea typeface="Roboto" panose="02000000000000000000" pitchFamily="2" charset="0"/>
                <a:cs typeface="Calibri" panose="020F0502020204030204" pitchFamily="34" charset="0"/>
              </a:rPr>
              <a:t>3 Feature Extraction:</a:t>
            </a:r>
          </a:p>
        </p:txBody>
      </p:sp>
      <p:cxnSp>
        <p:nvCxnSpPr>
          <p:cNvPr id="66" name="Straight Connector 65">
            <a:extLst>
              <a:ext uri="{FF2B5EF4-FFF2-40B4-BE49-F238E27FC236}">
                <a16:creationId xmlns:a16="http://schemas.microsoft.com/office/drawing/2014/main" id="{05CE2591-11A3-478A-8DA8-535292663988}"/>
              </a:ext>
            </a:extLst>
          </p:cNvPr>
          <p:cNvCxnSpPr>
            <a:cxnSpLocks/>
          </p:cNvCxnSpPr>
          <p:nvPr/>
        </p:nvCxnSpPr>
        <p:spPr>
          <a:xfrm>
            <a:off x="7559951" y="8207697"/>
            <a:ext cx="316809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8E74E1D-43B0-4AD8-AEA0-34DFD337CCFA}"/>
              </a:ext>
            </a:extLst>
          </p:cNvPr>
          <p:cNvSpPr txBox="1"/>
          <p:nvPr/>
        </p:nvSpPr>
        <p:spPr>
          <a:xfrm>
            <a:off x="11968039" y="2423824"/>
            <a:ext cx="5010946" cy="3631763"/>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250"/>
              </a:lnSpc>
            </a:pP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The top 500 ranked features were used to train and evaluate various machine learning classifiers, including support vector machine (SVM), random forest, logistic regression, k-nearest neighbor, </a:t>
            </a:r>
            <a:r>
              <a:rPr lang="en-US" sz="1957" b="1" kern="500" spc="-98" dirty="0" err="1">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XGBoost</a:t>
            </a: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 and multi layer perceptron. The performance of the classifiers was evaluated using five-fold cross-validation, and accuracy, sensitivity, specificity, precision, and f1 score were computed. The SVM classifier with a radial basis function kernel achieved the highest average classification accuracy of 97.77%.</a:t>
            </a:r>
          </a:p>
        </p:txBody>
      </p:sp>
      <p:sp>
        <p:nvSpPr>
          <p:cNvPr id="68" name="TextBox 67">
            <a:extLst>
              <a:ext uri="{FF2B5EF4-FFF2-40B4-BE49-F238E27FC236}">
                <a16:creationId xmlns:a16="http://schemas.microsoft.com/office/drawing/2014/main" id="{CFECD4EB-1828-4E14-B26D-8A58FC099E62}"/>
              </a:ext>
            </a:extLst>
          </p:cNvPr>
          <p:cNvSpPr txBox="1"/>
          <p:nvPr/>
        </p:nvSpPr>
        <p:spPr>
          <a:xfrm>
            <a:off x="12447328" y="1887656"/>
            <a:ext cx="4121072" cy="400110"/>
          </a:xfrm>
          <a:prstGeom prst="rect">
            <a:avLst/>
          </a:prstGeom>
          <a:noFill/>
          <a:ln>
            <a:noFill/>
          </a:ln>
          <a:effectLst>
            <a:innerShdw blurRad="63500" dist="50800" dir="13500000">
              <a:prstClr val="black">
                <a:alpha val="50000"/>
              </a:prstClr>
            </a:innerShdw>
          </a:effectLst>
        </p:spPr>
        <p:txBody>
          <a:bodyPr wrap="square" rtlCol="0">
            <a:spAutoFit/>
          </a:bodyPr>
          <a:lstStyle/>
          <a:p>
            <a:pPr algn="r">
              <a:lnSpc>
                <a:spcPts val="2446"/>
              </a:lnSpc>
            </a:pPr>
            <a:r>
              <a:rPr lang="en-US" sz="2739" b="1" kern="500" spc="-98" dirty="0">
                <a:ln w="15875">
                  <a:noFill/>
                  <a:round/>
                </a:ln>
                <a:solidFill>
                  <a:schemeClr val="accent4"/>
                </a:solidFill>
                <a:latin typeface="Century Gothic" panose="020B0502020202020204" pitchFamily="34" charset="0"/>
                <a:ea typeface="Roboto" panose="02000000000000000000" pitchFamily="2" charset="0"/>
                <a:cs typeface="Calibri" panose="020F0502020204030204" pitchFamily="34" charset="0"/>
              </a:rPr>
              <a:t>5 Model Evaluation:</a:t>
            </a:r>
          </a:p>
        </p:txBody>
      </p:sp>
      <p:cxnSp>
        <p:nvCxnSpPr>
          <p:cNvPr id="69" name="Straight Connector 68">
            <a:extLst>
              <a:ext uri="{FF2B5EF4-FFF2-40B4-BE49-F238E27FC236}">
                <a16:creationId xmlns:a16="http://schemas.microsoft.com/office/drawing/2014/main" id="{7B86175D-9AA5-44E0-A718-6B622FF12600}"/>
              </a:ext>
            </a:extLst>
          </p:cNvPr>
          <p:cNvCxnSpPr>
            <a:cxnSpLocks/>
          </p:cNvCxnSpPr>
          <p:nvPr/>
        </p:nvCxnSpPr>
        <p:spPr>
          <a:xfrm>
            <a:off x="13294317" y="2317868"/>
            <a:ext cx="316809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AF2C5E1-9E07-40EB-9D4E-FC04618BA5FB}"/>
              </a:ext>
            </a:extLst>
          </p:cNvPr>
          <p:cNvSpPr txBox="1"/>
          <p:nvPr/>
        </p:nvSpPr>
        <p:spPr>
          <a:xfrm>
            <a:off x="11956254" y="6948053"/>
            <a:ext cx="3613107" cy="682238"/>
          </a:xfrm>
          <a:prstGeom prst="rect">
            <a:avLst/>
          </a:prstGeom>
          <a:noFill/>
          <a:ln>
            <a:noFill/>
          </a:ln>
          <a:effectLst>
            <a:innerShdw blurRad="63500" dist="50800" dir="13500000">
              <a:prstClr val="black">
                <a:alpha val="50000"/>
              </a:prstClr>
            </a:innerShdw>
          </a:effectLst>
        </p:spPr>
        <p:txBody>
          <a:bodyPr wrap="square" rtlCol="0">
            <a:spAutoFit/>
          </a:bodyPr>
          <a:lstStyle/>
          <a:p>
            <a:pPr algn="ctr">
              <a:lnSpc>
                <a:spcPts val="2250"/>
              </a:lnSpc>
            </a:pP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Features were ranked using the </a:t>
            </a:r>
            <a:r>
              <a:rPr lang="en-US" sz="1957" b="1" kern="500" spc="-98" dirty="0" err="1">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XGBoost</a:t>
            </a:r>
            <a:r>
              <a:rPr lang="en-US" sz="1957" b="1" kern="500" spc="-98" dirty="0">
                <a:ln w="15875">
                  <a:noFill/>
                  <a:round/>
                </a:ln>
                <a:solidFill>
                  <a:schemeClr val="tx1">
                    <a:lumMod val="50000"/>
                    <a:lumOff val="50000"/>
                  </a:schemeClr>
                </a:solidFill>
                <a:latin typeface="Century Gothic" panose="020B0502020202020204" pitchFamily="34" charset="0"/>
                <a:ea typeface="Roboto" panose="02000000000000000000" pitchFamily="2" charset="0"/>
                <a:cs typeface="Calibri" panose="020F0502020204030204" pitchFamily="34" charset="0"/>
              </a:rPr>
              <a:t> method.</a:t>
            </a:r>
          </a:p>
        </p:txBody>
      </p:sp>
      <p:sp>
        <p:nvSpPr>
          <p:cNvPr id="71" name="TextBox 70">
            <a:extLst>
              <a:ext uri="{FF2B5EF4-FFF2-40B4-BE49-F238E27FC236}">
                <a16:creationId xmlns:a16="http://schemas.microsoft.com/office/drawing/2014/main" id="{B41E9BA5-F781-4178-87F7-5E4D5220DCDD}"/>
              </a:ext>
            </a:extLst>
          </p:cNvPr>
          <p:cNvSpPr txBox="1"/>
          <p:nvPr/>
        </p:nvSpPr>
        <p:spPr>
          <a:xfrm>
            <a:off x="11293163" y="6370751"/>
            <a:ext cx="4011475" cy="400110"/>
          </a:xfrm>
          <a:prstGeom prst="rect">
            <a:avLst/>
          </a:prstGeom>
          <a:noFill/>
          <a:ln>
            <a:noFill/>
          </a:ln>
          <a:effectLst>
            <a:innerShdw blurRad="63500" dist="50800" dir="13500000">
              <a:prstClr val="black">
                <a:alpha val="50000"/>
              </a:prstClr>
            </a:innerShdw>
          </a:effectLst>
        </p:spPr>
        <p:txBody>
          <a:bodyPr wrap="square" rtlCol="0">
            <a:spAutoFit/>
          </a:bodyPr>
          <a:lstStyle/>
          <a:p>
            <a:pPr algn="r">
              <a:lnSpc>
                <a:spcPts val="2446"/>
              </a:lnSpc>
            </a:pPr>
            <a:r>
              <a:rPr lang="en-US" sz="2739" b="1" kern="500" spc="-98" dirty="0">
                <a:ln w="15875">
                  <a:noFill/>
                  <a:round/>
                </a:ln>
                <a:solidFill>
                  <a:schemeClr val="accent3">
                    <a:lumMod val="60000"/>
                    <a:lumOff val="40000"/>
                  </a:schemeClr>
                </a:solidFill>
                <a:latin typeface="Century Gothic" panose="020B0502020202020204" pitchFamily="34" charset="0"/>
                <a:ea typeface="Roboto" panose="02000000000000000000" pitchFamily="2" charset="0"/>
                <a:cs typeface="Calibri" panose="020F0502020204030204" pitchFamily="34" charset="0"/>
              </a:rPr>
              <a:t>4 Feature Ranking:</a:t>
            </a:r>
          </a:p>
        </p:txBody>
      </p:sp>
      <p:cxnSp>
        <p:nvCxnSpPr>
          <p:cNvPr id="72" name="Straight Connector 71">
            <a:extLst>
              <a:ext uri="{FF2B5EF4-FFF2-40B4-BE49-F238E27FC236}">
                <a16:creationId xmlns:a16="http://schemas.microsoft.com/office/drawing/2014/main" id="{B7BCA134-B961-4E5C-9611-41334DBF2656}"/>
              </a:ext>
            </a:extLst>
          </p:cNvPr>
          <p:cNvCxnSpPr>
            <a:cxnSpLocks/>
          </p:cNvCxnSpPr>
          <p:nvPr/>
        </p:nvCxnSpPr>
        <p:spPr>
          <a:xfrm>
            <a:off x="12065818" y="6799225"/>
            <a:ext cx="316809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Title Text">
            <a:extLst>
              <a:ext uri="{FF2B5EF4-FFF2-40B4-BE49-F238E27FC236}">
                <a16:creationId xmlns:a16="http://schemas.microsoft.com/office/drawing/2014/main" id="{EB2D4F22-703C-434C-A8FE-746D5A7CD914}"/>
              </a:ext>
            </a:extLst>
          </p:cNvPr>
          <p:cNvSpPr>
            <a:spLocks noChangeArrowheads="1"/>
          </p:cNvSpPr>
          <p:nvPr/>
        </p:nvSpPr>
        <p:spPr bwMode="auto">
          <a:xfrm>
            <a:off x="3878128" y="626056"/>
            <a:ext cx="10531750" cy="117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ts val="8805"/>
              </a:lnSpc>
            </a:pPr>
            <a:r>
              <a:rPr lang="en-US" altLang="en-US" sz="9783" b="1" spc="73" dirty="0">
                <a:solidFill>
                  <a:schemeClr val="bg1"/>
                </a:solidFill>
                <a:latin typeface="Calibri" panose="020F0502020204030204" pitchFamily="34" charset="0"/>
                <a:cs typeface="Calibri" panose="020F0502020204030204" pitchFamily="34" charset="0"/>
              </a:rPr>
              <a:t>Method</a:t>
            </a:r>
          </a:p>
        </p:txBody>
      </p:sp>
      <p:sp>
        <p:nvSpPr>
          <p:cNvPr id="73" name="Rectangle: Rounded Corners 72">
            <a:extLst>
              <a:ext uri="{FF2B5EF4-FFF2-40B4-BE49-F238E27FC236}">
                <a16:creationId xmlns:a16="http://schemas.microsoft.com/office/drawing/2014/main" id="{0445478F-3C78-4491-B0EA-7D250D9ABBD4}"/>
              </a:ext>
            </a:extLst>
          </p:cNvPr>
          <p:cNvSpPr/>
          <p:nvPr/>
        </p:nvSpPr>
        <p:spPr>
          <a:xfrm>
            <a:off x="8149563" y="1684179"/>
            <a:ext cx="260880" cy="2608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4" dirty="0">
              <a:latin typeface="Roboto" panose="02000000000000000000" pitchFamily="2" charset="0"/>
              <a:ea typeface="Roboto" panose="02000000000000000000" pitchFamily="2" charset="0"/>
              <a:cs typeface="Calibri" panose="020F0502020204030204" pitchFamily="34" charset="0"/>
            </a:endParaRPr>
          </a:p>
        </p:txBody>
      </p:sp>
      <p:sp>
        <p:nvSpPr>
          <p:cNvPr id="33" name="Freeform 5">
            <a:extLst>
              <a:ext uri="{FF2B5EF4-FFF2-40B4-BE49-F238E27FC236}">
                <a16:creationId xmlns:a16="http://schemas.microsoft.com/office/drawing/2014/main" id="{29E4D834-5830-487D-B3BD-65BB0116D3CF}"/>
              </a:ext>
            </a:extLst>
          </p:cNvPr>
          <p:cNvSpPr>
            <a:spLocks/>
          </p:cNvSpPr>
          <p:nvPr/>
        </p:nvSpPr>
        <p:spPr bwMode="auto">
          <a:xfrm>
            <a:off x="1" y="0"/>
            <a:ext cx="9147379" cy="5145089"/>
          </a:xfrm>
          <a:custGeom>
            <a:avLst/>
            <a:gdLst>
              <a:gd name="T0" fmla="*/ 0 w 3840"/>
              <a:gd name="T1" fmla="*/ 2161 h 2161"/>
              <a:gd name="T2" fmla="*/ 0 w 3840"/>
              <a:gd name="T3" fmla="*/ 0 h 2161"/>
              <a:gd name="T4" fmla="*/ 3840 w 3840"/>
              <a:gd name="T5" fmla="*/ 0 h 2161"/>
              <a:gd name="T6" fmla="*/ 3840 w 3840"/>
              <a:gd name="T7" fmla="*/ 167 h 2161"/>
              <a:gd name="T8" fmla="*/ 534 w 3840"/>
              <a:gd name="T9" fmla="*/ 167 h 2161"/>
              <a:gd name="T10" fmla="*/ 167 w 3840"/>
              <a:gd name="T11" fmla="*/ 563 h 2161"/>
              <a:gd name="T12" fmla="*/ 167 w 3840"/>
              <a:gd name="T13" fmla="*/ 2160 h 2161"/>
              <a:gd name="T14" fmla="*/ 0 w 3840"/>
              <a:gd name="T15" fmla="*/ 2161 h 2161"/>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216 w 10219"/>
              <a:gd name="connsiteY4" fmla="*/ 790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1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6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5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66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1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3"/>
              <a:gd name="connsiteY0" fmla="*/ 10000 h 10000"/>
              <a:gd name="connsiteX1" fmla="*/ 0 w 10223"/>
              <a:gd name="connsiteY1" fmla="*/ 0 h 10000"/>
              <a:gd name="connsiteX2" fmla="*/ 10223 w 10223"/>
              <a:gd name="connsiteY2" fmla="*/ 0 h 10000"/>
              <a:gd name="connsiteX3" fmla="*/ 10217 w 10223"/>
              <a:gd name="connsiteY3" fmla="*/ 771 h 10000"/>
              <a:gd name="connsiteX4" fmla="*/ 9771 w 10223"/>
              <a:gd name="connsiteY4" fmla="*/ 771 h 10000"/>
              <a:gd name="connsiteX5" fmla="*/ 1391 w 10223"/>
              <a:gd name="connsiteY5" fmla="*/ 773 h 10000"/>
              <a:gd name="connsiteX6" fmla="*/ 435 w 10223"/>
              <a:gd name="connsiteY6" fmla="*/ 2605 h 10000"/>
              <a:gd name="connsiteX7" fmla="*/ 435 w 10223"/>
              <a:gd name="connsiteY7" fmla="*/ 9995 h 10000"/>
              <a:gd name="connsiteX8" fmla="*/ 0 w 10223"/>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6" h="10000">
                <a:moveTo>
                  <a:pt x="0" y="10000"/>
                </a:moveTo>
                <a:lnTo>
                  <a:pt x="0" y="0"/>
                </a:lnTo>
                <a:lnTo>
                  <a:pt x="10226" y="0"/>
                </a:lnTo>
                <a:cubicBezTo>
                  <a:pt x="10226" y="176"/>
                  <a:pt x="10228" y="530"/>
                  <a:pt x="10225" y="771"/>
                </a:cubicBezTo>
                <a:lnTo>
                  <a:pt x="9771" y="771"/>
                </a:lnTo>
                <a:lnTo>
                  <a:pt x="1391" y="773"/>
                </a:lnTo>
                <a:cubicBezTo>
                  <a:pt x="659" y="773"/>
                  <a:pt x="435" y="1282"/>
                  <a:pt x="435" y="2605"/>
                </a:cubicBezTo>
                <a:lnTo>
                  <a:pt x="435" y="9995"/>
                </a:lnTo>
                <a:cubicBezTo>
                  <a:pt x="245" y="9995"/>
                  <a:pt x="0" y="10000"/>
                  <a:pt x="0" y="10000"/>
                </a:cubicBezTo>
                <a:close/>
              </a:path>
            </a:pathLst>
          </a:custGeom>
          <a:solidFill>
            <a:schemeClr val="accent1"/>
          </a:solidFill>
          <a:ln>
            <a:noFill/>
          </a:ln>
        </p:spPr>
        <p:txBody>
          <a:bodyPr vert="horz" wrap="square" lIns="89452" tIns="44726" rIns="89452" bIns="44726" numCol="1" anchor="t" anchorCtr="0" compatLnSpc="1">
            <a:prstTxWarp prst="textNoShape">
              <a:avLst/>
            </a:prstTxWarp>
          </a:bodyPr>
          <a:lstStyle/>
          <a:p>
            <a:endParaRPr lang="en-US" sz="1761"/>
          </a:p>
        </p:txBody>
      </p:sp>
      <p:sp>
        <p:nvSpPr>
          <p:cNvPr id="34" name="Freeform 5">
            <a:extLst>
              <a:ext uri="{FF2B5EF4-FFF2-40B4-BE49-F238E27FC236}">
                <a16:creationId xmlns:a16="http://schemas.microsoft.com/office/drawing/2014/main" id="{FFA9E727-7648-484C-9129-2FACF0625F1E}"/>
              </a:ext>
            </a:extLst>
          </p:cNvPr>
          <p:cNvSpPr>
            <a:spLocks/>
          </p:cNvSpPr>
          <p:nvPr/>
        </p:nvSpPr>
        <p:spPr bwMode="auto">
          <a:xfrm flipH="1">
            <a:off x="9144000" y="0"/>
            <a:ext cx="9144000" cy="5145089"/>
          </a:xfrm>
          <a:custGeom>
            <a:avLst/>
            <a:gdLst>
              <a:gd name="T0" fmla="*/ 0 w 3840"/>
              <a:gd name="T1" fmla="*/ 2161 h 2161"/>
              <a:gd name="T2" fmla="*/ 0 w 3840"/>
              <a:gd name="T3" fmla="*/ 0 h 2161"/>
              <a:gd name="T4" fmla="*/ 3840 w 3840"/>
              <a:gd name="T5" fmla="*/ 0 h 2161"/>
              <a:gd name="T6" fmla="*/ 3840 w 3840"/>
              <a:gd name="T7" fmla="*/ 167 h 2161"/>
              <a:gd name="T8" fmla="*/ 534 w 3840"/>
              <a:gd name="T9" fmla="*/ 167 h 2161"/>
              <a:gd name="T10" fmla="*/ 167 w 3840"/>
              <a:gd name="T11" fmla="*/ 563 h 2161"/>
              <a:gd name="T12" fmla="*/ 167 w 3840"/>
              <a:gd name="T13" fmla="*/ 2160 h 2161"/>
              <a:gd name="T14" fmla="*/ 0 w 3840"/>
              <a:gd name="T15" fmla="*/ 2161 h 2161"/>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216 w 10219"/>
              <a:gd name="connsiteY4" fmla="*/ 790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1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6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5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66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1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3"/>
              <a:gd name="connsiteY0" fmla="*/ 10000 h 10000"/>
              <a:gd name="connsiteX1" fmla="*/ 0 w 10223"/>
              <a:gd name="connsiteY1" fmla="*/ 0 h 10000"/>
              <a:gd name="connsiteX2" fmla="*/ 10223 w 10223"/>
              <a:gd name="connsiteY2" fmla="*/ 0 h 10000"/>
              <a:gd name="connsiteX3" fmla="*/ 10217 w 10223"/>
              <a:gd name="connsiteY3" fmla="*/ 771 h 10000"/>
              <a:gd name="connsiteX4" fmla="*/ 9771 w 10223"/>
              <a:gd name="connsiteY4" fmla="*/ 771 h 10000"/>
              <a:gd name="connsiteX5" fmla="*/ 1391 w 10223"/>
              <a:gd name="connsiteY5" fmla="*/ 773 h 10000"/>
              <a:gd name="connsiteX6" fmla="*/ 435 w 10223"/>
              <a:gd name="connsiteY6" fmla="*/ 2605 h 10000"/>
              <a:gd name="connsiteX7" fmla="*/ 435 w 10223"/>
              <a:gd name="connsiteY7" fmla="*/ 9995 h 10000"/>
              <a:gd name="connsiteX8" fmla="*/ 0 w 10223"/>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6" h="10000">
                <a:moveTo>
                  <a:pt x="0" y="10000"/>
                </a:moveTo>
                <a:lnTo>
                  <a:pt x="0" y="0"/>
                </a:lnTo>
                <a:lnTo>
                  <a:pt x="10226" y="0"/>
                </a:lnTo>
                <a:cubicBezTo>
                  <a:pt x="10226" y="176"/>
                  <a:pt x="10228" y="530"/>
                  <a:pt x="10225" y="771"/>
                </a:cubicBezTo>
                <a:lnTo>
                  <a:pt x="9771" y="771"/>
                </a:lnTo>
                <a:lnTo>
                  <a:pt x="1391" y="773"/>
                </a:lnTo>
                <a:cubicBezTo>
                  <a:pt x="659" y="773"/>
                  <a:pt x="435" y="1282"/>
                  <a:pt x="435" y="2605"/>
                </a:cubicBezTo>
                <a:lnTo>
                  <a:pt x="435" y="9995"/>
                </a:lnTo>
                <a:cubicBezTo>
                  <a:pt x="245" y="9995"/>
                  <a:pt x="0" y="10000"/>
                  <a:pt x="0" y="10000"/>
                </a:cubicBezTo>
                <a:close/>
              </a:path>
            </a:pathLst>
          </a:custGeom>
          <a:solidFill>
            <a:schemeClr val="accent2"/>
          </a:solidFill>
          <a:ln>
            <a:noFill/>
          </a:ln>
        </p:spPr>
        <p:txBody>
          <a:bodyPr vert="horz" wrap="square" lIns="89452" tIns="44726" rIns="89452" bIns="44726" numCol="1" anchor="t" anchorCtr="0" compatLnSpc="1">
            <a:prstTxWarp prst="textNoShape">
              <a:avLst/>
            </a:prstTxWarp>
          </a:bodyPr>
          <a:lstStyle/>
          <a:p>
            <a:endParaRPr lang="en-US" sz="1761"/>
          </a:p>
        </p:txBody>
      </p:sp>
      <p:sp>
        <p:nvSpPr>
          <p:cNvPr id="35" name="Freeform 5">
            <a:extLst>
              <a:ext uri="{FF2B5EF4-FFF2-40B4-BE49-F238E27FC236}">
                <a16:creationId xmlns:a16="http://schemas.microsoft.com/office/drawing/2014/main" id="{CAB81403-2193-4EBD-96CD-A03781CC1558}"/>
              </a:ext>
            </a:extLst>
          </p:cNvPr>
          <p:cNvSpPr>
            <a:spLocks/>
          </p:cNvSpPr>
          <p:nvPr/>
        </p:nvSpPr>
        <p:spPr bwMode="auto">
          <a:xfrm rot="10800000">
            <a:off x="9140621" y="5141911"/>
            <a:ext cx="9147379" cy="5145089"/>
          </a:xfrm>
          <a:custGeom>
            <a:avLst/>
            <a:gdLst>
              <a:gd name="T0" fmla="*/ 0 w 3840"/>
              <a:gd name="T1" fmla="*/ 2161 h 2161"/>
              <a:gd name="T2" fmla="*/ 0 w 3840"/>
              <a:gd name="T3" fmla="*/ 0 h 2161"/>
              <a:gd name="T4" fmla="*/ 3840 w 3840"/>
              <a:gd name="T5" fmla="*/ 0 h 2161"/>
              <a:gd name="T6" fmla="*/ 3840 w 3840"/>
              <a:gd name="T7" fmla="*/ 167 h 2161"/>
              <a:gd name="T8" fmla="*/ 534 w 3840"/>
              <a:gd name="T9" fmla="*/ 167 h 2161"/>
              <a:gd name="T10" fmla="*/ 167 w 3840"/>
              <a:gd name="T11" fmla="*/ 563 h 2161"/>
              <a:gd name="T12" fmla="*/ 167 w 3840"/>
              <a:gd name="T13" fmla="*/ 2160 h 2161"/>
              <a:gd name="T14" fmla="*/ 0 w 3840"/>
              <a:gd name="T15" fmla="*/ 2161 h 2161"/>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216 w 10219"/>
              <a:gd name="connsiteY4" fmla="*/ 790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1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6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5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66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1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3"/>
              <a:gd name="connsiteY0" fmla="*/ 10000 h 10000"/>
              <a:gd name="connsiteX1" fmla="*/ 0 w 10223"/>
              <a:gd name="connsiteY1" fmla="*/ 0 h 10000"/>
              <a:gd name="connsiteX2" fmla="*/ 10223 w 10223"/>
              <a:gd name="connsiteY2" fmla="*/ 0 h 10000"/>
              <a:gd name="connsiteX3" fmla="*/ 10217 w 10223"/>
              <a:gd name="connsiteY3" fmla="*/ 771 h 10000"/>
              <a:gd name="connsiteX4" fmla="*/ 9771 w 10223"/>
              <a:gd name="connsiteY4" fmla="*/ 771 h 10000"/>
              <a:gd name="connsiteX5" fmla="*/ 1391 w 10223"/>
              <a:gd name="connsiteY5" fmla="*/ 773 h 10000"/>
              <a:gd name="connsiteX6" fmla="*/ 435 w 10223"/>
              <a:gd name="connsiteY6" fmla="*/ 2605 h 10000"/>
              <a:gd name="connsiteX7" fmla="*/ 435 w 10223"/>
              <a:gd name="connsiteY7" fmla="*/ 9995 h 10000"/>
              <a:gd name="connsiteX8" fmla="*/ 0 w 10223"/>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6" h="10000">
                <a:moveTo>
                  <a:pt x="0" y="10000"/>
                </a:moveTo>
                <a:lnTo>
                  <a:pt x="0" y="0"/>
                </a:lnTo>
                <a:lnTo>
                  <a:pt x="10226" y="0"/>
                </a:lnTo>
                <a:cubicBezTo>
                  <a:pt x="10226" y="176"/>
                  <a:pt x="10228" y="530"/>
                  <a:pt x="10225" y="771"/>
                </a:cubicBezTo>
                <a:lnTo>
                  <a:pt x="9771" y="771"/>
                </a:lnTo>
                <a:lnTo>
                  <a:pt x="1391" y="773"/>
                </a:lnTo>
                <a:cubicBezTo>
                  <a:pt x="659" y="773"/>
                  <a:pt x="435" y="1282"/>
                  <a:pt x="435" y="2605"/>
                </a:cubicBezTo>
                <a:lnTo>
                  <a:pt x="435" y="9995"/>
                </a:lnTo>
                <a:cubicBezTo>
                  <a:pt x="245" y="9995"/>
                  <a:pt x="0" y="10000"/>
                  <a:pt x="0" y="10000"/>
                </a:cubicBezTo>
                <a:close/>
              </a:path>
            </a:pathLst>
          </a:custGeom>
          <a:solidFill>
            <a:schemeClr val="accent1"/>
          </a:solidFill>
          <a:ln>
            <a:noFill/>
          </a:ln>
        </p:spPr>
        <p:txBody>
          <a:bodyPr vert="horz" wrap="square" lIns="89452" tIns="44726" rIns="89452" bIns="44726" numCol="1" anchor="t" anchorCtr="0" compatLnSpc="1">
            <a:prstTxWarp prst="textNoShape">
              <a:avLst/>
            </a:prstTxWarp>
          </a:bodyPr>
          <a:lstStyle/>
          <a:p>
            <a:endParaRPr lang="en-US" sz="1761"/>
          </a:p>
        </p:txBody>
      </p:sp>
      <p:sp>
        <p:nvSpPr>
          <p:cNvPr id="36" name="Freeform 5">
            <a:extLst>
              <a:ext uri="{FF2B5EF4-FFF2-40B4-BE49-F238E27FC236}">
                <a16:creationId xmlns:a16="http://schemas.microsoft.com/office/drawing/2014/main" id="{F2F7262C-BA32-45B9-949B-3D23868015C6}"/>
              </a:ext>
            </a:extLst>
          </p:cNvPr>
          <p:cNvSpPr>
            <a:spLocks/>
          </p:cNvSpPr>
          <p:nvPr/>
        </p:nvSpPr>
        <p:spPr bwMode="auto">
          <a:xfrm rot="10800000" flipH="1">
            <a:off x="1" y="5141911"/>
            <a:ext cx="9144000" cy="5145089"/>
          </a:xfrm>
          <a:custGeom>
            <a:avLst/>
            <a:gdLst>
              <a:gd name="T0" fmla="*/ 0 w 3840"/>
              <a:gd name="T1" fmla="*/ 2161 h 2161"/>
              <a:gd name="T2" fmla="*/ 0 w 3840"/>
              <a:gd name="T3" fmla="*/ 0 h 2161"/>
              <a:gd name="T4" fmla="*/ 3840 w 3840"/>
              <a:gd name="T5" fmla="*/ 0 h 2161"/>
              <a:gd name="T6" fmla="*/ 3840 w 3840"/>
              <a:gd name="T7" fmla="*/ 167 h 2161"/>
              <a:gd name="T8" fmla="*/ 534 w 3840"/>
              <a:gd name="T9" fmla="*/ 167 h 2161"/>
              <a:gd name="T10" fmla="*/ 167 w 3840"/>
              <a:gd name="T11" fmla="*/ 563 h 2161"/>
              <a:gd name="T12" fmla="*/ 167 w 3840"/>
              <a:gd name="T13" fmla="*/ 2160 h 2161"/>
              <a:gd name="T14" fmla="*/ 0 w 3840"/>
              <a:gd name="T15" fmla="*/ 2161 h 2161"/>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216 w 10219"/>
              <a:gd name="connsiteY4" fmla="*/ 790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1391 w 10219"/>
              <a:gd name="connsiteY4" fmla="*/ 773 h 10000"/>
              <a:gd name="connsiteX5" fmla="*/ 435 w 10219"/>
              <a:gd name="connsiteY5" fmla="*/ 2605 h 10000"/>
              <a:gd name="connsiteX6" fmla="*/ 435 w 10219"/>
              <a:gd name="connsiteY6" fmla="*/ 9995 h 10000"/>
              <a:gd name="connsiteX7" fmla="*/ 0 w 10219"/>
              <a:gd name="connsiteY7" fmla="*/ 10000 h 10000"/>
              <a:gd name="connsiteX0" fmla="*/ 0 w 10219"/>
              <a:gd name="connsiteY0" fmla="*/ 10000 h 10000"/>
              <a:gd name="connsiteX1" fmla="*/ 0 w 10219"/>
              <a:gd name="connsiteY1" fmla="*/ 0 h 10000"/>
              <a:gd name="connsiteX2" fmla="*/ 10219 w 10219"/>
              <a:gd name="connsiteY2" fmla="*/ 0 h 10000"/>
              <a:gd name="connsiteX3" fmla="*/ 10000 w 10219"/>
              <a:gd name="connsiteY3" fmla="*/ 773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1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20"/>
              <a:gd name="connsiteY0" fmla="*/ 10000 h 10000"/>
              <a:gd name="connsiteX1" fmla="*/ 0 w 10220"/>
              <a:gd name="connsiteY1" fmla="*/ 0 h 10000"/>
              <a:gd name="connsiteX2" fmla="*/ 10219 w 10220"/>
              <a:gd name="connsiteY2" fmla="*/ 0 h 10000"/>
              <a:gd name="connsiteX3" fmla="*/ 10220 w 10220"/>
              <a:gd name="connsiteY3" fmla="*/ 766 h 10000"/>
              <a:gd name="connsiteX4" fmla="*/ 9771 w 10220"/>
              <a:gd name="connsiteY4" fmla="*/ 771 h 10000"/>
              <a:gd name="connsiteX5" fmla="*/ 1391 w 10220"/>
              <a:gd name="connsiteY5" fmla="*/ 773 h 10000"/>
              <a:gd name="connsiteX6" fmla="*/ 435 w 10220"/>
              <a:gd name="connsiteY6" fmla="*/ 2605 h 10000"/>
              <a:gd name="connsiteX7" fmla="*/ 435 w 10220"/>
              <a:gd name="connsiteY7" fmla="*/ 9995 h 10000"/>
              <a:gd name="connsiteX8" fmla="*/ 0 w 10220"/>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5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66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19"/>
              <a:gd name="connsiteY0" fmla="*/ 10000 h 10000"/>
              <a:gd name="connsiteX1" fmla="*/ 0 w 10219"/>
              <a:gd name="connsiteY1" fmla="*/ 0 h 10000"/>
              <a:gd name="connsiteX2" fmla="*/ 10219 w 10219"/>
              <a:gd name="connsiteY2" fmla="*/ 0 h 10000"/>
              <a:gd name="connsiteX3" fmla="*/ 10217 w 10219"/>
              <a:gd name="connsiteY3" fmla="*/ 771 h 10000"/>
              <a:gd name="connsiteX4" fmla="*/ 9771 w 10219"/>
              <a:gd name="connsiteY4" fmla="*/ 771 h 10000"/>
              <a:gd name="connsiteX5" fmla="*/ 1391 w 10219"/>
              <a:gd name="connsiteY5" fmla="*/ 773 h 10000"/>
              <a:gd name="connsiteX6" fmla="*/ 435 w 10219"/>
              <a:gd name="connsiteY6" fmla="*/ 2605 h 10000"/>
              <a:gd name="connsiteX7" fmla="*/ 435 w 10219"/>
              <a:gd name="connsiteY7" fmla="*/ 9995 h 10000"/>
              <a:gd name="connsiteX8" fmla="*/ 0 w 10219"/>
              <a:gd name="connsiteY8" fmla="*/ 10000 h 10000"/>
              <a:gd name="connsiteX0" fmla="*/ 0 w 10223"/>
              <a:gd name="connsiteY0" fmla="*/ 10000 h 10000"/>
              <a:gd name="connsiteX1" fmla="*/ 0 w 10223"/>
              <a:gd name="connsiteY1" fmla="*/ 0 h 10000"/>
              <a:gd name="connsiteX2" fmla="*/ 10223 w 10223"/>
              <a:gd name="connsiteY2" fmla="*/ 0 h 10000"/>
              <a:gd name="connsiteX3" fmla="*/ 10217 w 10223"/>
              <a:gd name="connsiteY3" fmla="*/ 771 h 10000"/>
              <a:gd name="connsiteX4" fmla="*/ 9771 w 10223"/>
              <a:gd name="connsiteY4" fmla="*/ 771 h 10000"/>
              <a:gd name="connsiteX5" fmla="*/ 1391 w 10223"/>
              <a:gd name="connsiteY5" fmla="*/ 773 h 10000"/>
              <a:gd name="connsiteX6" fmla="*/ 435 w 10223"/>
              <a:gd name="connsiteY6" fmla="*/ 2605 h 10000"/>
              <a:gd name="connsiteX7" fmla="*/ 435 w 10223"/>
              <a:gd name="connsiteY7" fmla="*/ 9995 h 10000"/>
              <a:gd name="connsiteX8" fmla="*/ 0 w 10223"/>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5"/>
              <a:gd name="connsiteY0" fmla="*/ 10000 h 10000"/>
              <a:gd name="connsiteX1" fmla="*/ 0 w 10225"/>
              <a:gd name="connsiteY1" fmla="*/ 0 h 10000"/>
              <a:gd name="connsiteX2" fmla="*/ 10223 w 10225"/>
              <a:gd name="connsiteY2" fmla="*/ 0 h 10000"/>
              <a:gd name="connsiteX3" fmla="*/ 10225 w 10225"/>
              <a:gd name="connsiteY3" fmla="*/ 771 h 10000"/>
              <a:gd name="connsiteX4" fmla="*/ 9771 w 10225"/>
              <a:gd name="connsiteY4" fmla="*/ 771 h 10000"/>
              <a:gd name="connsiteX5" fmla="*/ 1391 w 10225"/>
              <a:gd name="connsiteY5" fmla="*/ 773 h 10000"/>
              <a:gd name="connsiteX6" fmla="*/ 435 w 10225"/>
              <a:gd name="connsiteY6" fmla="*/ 2605 h 10000"/>
              <a:gd name="connsiteX7" fmla="*/ 435 w 10225"/>
              <a:gd name="connsiteY7" fmla="*/ 9995 h 10000"/>
              <a:gd name="connsiteX8" fmla="*/ 0 w 10225"/>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 name="connsiteX0" fmla="*/ 0 w 10226"/>
              <a:gd name="connsiteY0" fmla="*/ 10000 h 10000"/>
              <a:gd name="connsiteX1" fmla="*/ 0 w 10226"/>
              <a:gd name="connsiteY1" fmla="*/ 0 h 10000"/>
              <a:gd name="connsiteX2" fmla="*/ 10226 w 10226"/>
              <a:gd name="connsiteY2" fmla="*/ 0 h 10000"/>
              <a:gd name="connsiteX3" fmla="*/ 10225 w 10226"/>
              <a:gd name="connsiteY3" fmla="*/ 771 h 10000"/>
              <a:gd name="connsiteX4" fmla="*/ 9771 w 10226"/>
              <a:gd name="connsiteY4" fmla="*/ 771 h 10000"/>
              <a:gd name="connsiteX5" fmla="*/ 1391 w 10226"/>
              <a:gd name="connsiteY5" fmla="*/ 773 h 10000"/>
              <a:gd name="connsiteX6" fmla="*/ 435 w 10226"/>
              <a:gd name="connsiteY6" fmla="*/ 2605 h 10000"/>
              <a:gd name="connsiteX7" fmla="*/ 435 w 10226"/>
              <a:gd name="connsiteY7" fmla="*/ 9995 h 10000"/>
              <a:gd name="connsiteX8" fmla="*/ 0 w 10226"/>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6" h="10000">
                <a:moveTo>
                  <a:pt x="0" y="10000"/>
                </a:moveTo>
                <a:lnTo>
                  <a:pt x="0" y="0"/>
                </a:lnTo>
                <a:lnTo>
                  <a:pt x="10226" y="0"/>
                </a:lnTo>
                <a:cubicBezTo>
                  <a:pt x="10226" y="176"/>
                  <a:pt x="10228" y="530"/>
                  <a:pt x="10225" y="771"/>
                </a:cubicBezTo>
                <a:lnTo>
                  <a:pt x="9771" y="771"/>
                </a:lnTo>
                <a:lnTo>
                  <a:pt x="1391" y="773"/>
                </a:lnTo>
                <a:cubicBezTo>
                  <a:pt x="659" y="773"/>
                  <a:pt x="435" y="1282"/>
                  <a:pt x="435" y="2605"/>
                </a:cubicBezTo>
                <a:lnTo>
                  <a:pt x="435" y="9995"/>
                </a:lnTo>
                <a:cubicBezTo>
                  <a:pt x="245" y="9995"/>
                  <a:pt x="0" y="10000"/>
                  <a:pt x="0" y="10000"/>
                </a:cubicBezTo>
                <a:close/>
              </a:path>
            </a:pathLst>
          </a:custGeom>
          <a:solidFill>
            <a:schemeClr val="accent2"/>
          </a:solidFill>
          <a:ln>
            <a:noFill/>
          </a:ln>
        </p:spPr>
        <p:txBody>
          <a:bodyPr vert="horz" wrap="square" lIns="89452" tIns="44726" rIns="89452" bIns="44726" numCol="1" anchor="t" anchorCtr="0" compatLnSpc="1">
            <a:prstTxWarp prst="textNoShape">
              <a:avLst/>
            </a:prstTxWarp>
          </a:bodyPr>
          <a:lstStyle/>
          <a:p>
            <a:endParaRPr lang="en-US" sz="1761"/>
          </a:p>
        </p:txBody>
      </p:sp>
    </p:spTree>
    <p:extLst>
      <p:ext uri="{BB962C8B-B14F-4D97-AF65-F5344CB8AC3E}">
        <p14:creationId xmlns:p14="http://schemas.microsoft.com/office/powerpoint/2010/main" val="10290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800"/>
                                        <p:tgtEl>
                                          <p:spTgt spid="4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 calcmode="lin" valueType="num">
                                      <p:cBhvr>
                                        <p:cTn id="10" dur="500" fill="hold"/>
                                        <p:tgtEl>
                                          <p:spTgt spid="73"/>
                                        </p:tgtEl>
                                        <p:attrNameLst>
                                          <p:attrName>ppt_w</p:attrName>
                                        </p:attrNameLst>
                                      </p:cBhvr>
                                      <p:tavLst>
                                        <p:tav tm="0">
                                          <p:val>
                                            <p:fltVal val="0"/>
                                          </p:val>
                                        </p:tav>
                                        <p:tav tm="100000">
                                          <p:val>
                                            <p:strVal val="#ppt_w"/>
                                          </p:val>
                                        </p:tav>
                                      </p:tavLst>
                                    </p:anim>
                                    <p:anim calcmode="lin" valueType="num">
                                      <p:cBhvr>
                                        <p:cTn id="11" dur="500" fill="hold"/>
                                        <p:tgtEl>
                                          <p:spTgt spid="73"/>
                                        </p:tgtEl>
                                        <p:attrNameLst>
                                          <p:attrName>ppt_h</p:attrName>
                                        </p:attrNameLst>
                                      </p:cBhvr>
                                      <p:tavLst>
                                        <p:tav tm="0">
                                          <p:val>
                                            <p:fltVal val="0"/>
                                          </p:val>
                                        </p:tav>
                                        <p:tav tm="100000">
                                          <p:val>
                                            <p:strVal val="#ppt_h"/>
                                          </p:val>
                                        </p:tav>
                                      </p:tavLst>
                                    </p:anim>
                                    <p:animEffect transition="in" filter="fade">
                                      <p:cBhvr>
                                        <p:cTn id="12" dur="500"/>
                                        <p:tgtEl>
                                          <p:spTgt spid="73"/>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22" presetClass="entr" presetSubtype="8" fill="hold" nodeType="withEffect">
                                  <p:stCondLst>
                                    <p:cond delay="1000"/>
                                  </p:stCondLst>
                                  <p:childTnLst>
                                    <p:set>
                                      <p:cBhvr>
                                        <p:cTn id="17" dur="1" fill="hold">
                                          <p:stCondLst>
                                            <p:cond delay="0"/>
                                          </p:stCondLst>
                                        </p:cTn>
                                        <p:tgtEl>
                                          <p:spTgt spid="60"/>
                                        </p:tgtEl>
                                        <p:attrNameLst>
                                          <p:attrName>style.visibility</p:attrName>
                                        </p:attrNameLst>
                                      </p:cBhvr>
                                      <p:to>
                                        <p:strVal val="visible"/>
                                      </p:to>
                                    </p:set>
                                    <p:animEffect transition="in" filter="wipe(left)">
                                      <p:cBhvr>
                                        <p:cTn id="18" dur="500"/>
                                        <p:tgtEl>
                                          <p:spTgt spid="60"/>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up)">
                                      <p:cBhvr>
                                        <p:cTn id="26" dur="800"/>
                                        <p:tgtEl>
                                          <p:spTgt spid="5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par>
                                <p:cTn id="32" presetID="10" presetClass="entr" presetSubtype="0" fill="hold" grpId="0" nodeType="withEffect">
                                  <p:stCondLst>
                                    <p:cond delay="7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22" presetClass="entr" presetSubtype="8" fill="hold" nodeType="withEffect">
                                  <p:stCondLst>
                                    <p:cond delay="100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up)">
                                      <p:cBhvr>
                                        <p:cTn id="45" dur="800"/>
                                        <p:tgtEl>
                                          <p:spTgt spid="5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p:cTn id="48" dur="500" fill="hold"/>
                                        <p:tgtEl>
                                          <p:spTgt spid="51"/>
                                        </p:tgtEl>
                                        <p:attrNameLst>
                                          <p:attrName>ppt_w</p:attrName>
                                        </p:attrNameLst>
                                      </p:cBhvr>
                                      <p:tavLst>
                                        <p:tav tm="0">
                                          <p:val>
                                            <p:fltVal val="0"/>
                                          </p:val>
                                        </p:tav>
                                        <p:tav tm="100000">
                                          <p:val>
                                            <p:strVal val="#ppt_w"/>
                                          </p:val>
                                        </p:tav>
                                      </p:tavLst>
                                    </p:anim>
                                    <p:anim calcmode="lin" valueType="num">
                                      <p:cBhvr>
                                        <p:cTn id="49" dur="500" fill="hold"/>
                                        <p:tgtEl>
                                          <p:spTgt spid="51"/>
                                        </p:tgtEl>
                                        <p:attrNameLst>
                                          <p:attrName>ppt_h</p:attrName>
                                        </p:attrNameLst>
                                      </p:cBhvr>
                                      <p:tavLst>
                                        <p:tav tm="0">
                                          <p:val>
                                            <p:fltVal val="0"/>
                                          </p:val>
                                        </p:tav>
                                        <p:tav tm="100000">
                                          <p:val>
                                            <p:strVal val="#ppt_h"/>
                                          </p:val>
                                        </p:tav>
                                      </p:tavLst>
                                    </p:anim>
                                    <p:animEffect transition="in" filter="fade">
                                      <p:cBhvr>
                                        <p:cTn id="50" dur="500"/>
                                        <p:tgtEl>
                                          <p:spTgt spid="51"/>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par>
                                <p:cTn id="54" presetID="22" presetClass="entr" presetSubtype="8" fill="hold" nodeType="withEffect">
                                  <p:stCondLst>
                                    <p:cond delay="1000"/>
                                  </p:stCondLst>
                                  <p:childTnLst>
                                    <p:set>
                                      <p:cBhvr>
                                        <p:cTn id="55" dur="1" fill="hold">
                                          <p:stCondLst>
                                            <p:cond delay="0"/>
                                          </p:stCondLst>
                                        </p:cTn>
                                        <p:tgtEl>
                                          <p:spTgt spid="66"/>
                                        </p:tgtEl>
                                        <p:attrNameLst>
                                          <p:attrName>style.visibility</p:attrName>
                                        </p:attrNameLst>
                                      </p:cBhvr>
                                      <p:to>
                                        <p:strVal val="visible"/>
                                      </p:to>
                                    </p:set>
                                    <p:animEffect transition="in" filter="wipe(left)">
                                      <p:cBhvr>
                                        <p:cTn id="56" dur="500"/>
                                        <p:tgtEl>
                                          <p:spTgt spid="66"/>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up)">
                                      <p:cBhvr>
                                        <p:cTn id="64" dur="800"/>
                                        <p:tgtEl>
                                          <p:spTgt spid="5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par>
                                <p:cTn id="70" presetID="10" presetClass="entr" presetSubtype="0" fill="hold" grpId="0" nodeType="withEffect">
                                  <p:stCondLst>
                                    <p:cond delay="70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par>
                                <p:cTn id="73" presetID="22" presetClass="entr" presetSubtype="8" fill="hold" nodeType="withEffect">
                                  <p:stCondLst>
                                    <p:cond delay="100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par>
                                <p:cTn id="76" presetID="10" presetClass="entr" presetSubtype="0" fill="hold" grpId="0" nodeType="withEffect">
                                  <p:stCondLst>
                                    <p:cond delay="130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500"/>
                                        <p:tgtEl>
                                          <p:spTgt spid="7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800"/>
                                        <p:tgtEl>
                                          <p:spTgt spid="5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p:cTn id="86" dur="500" fill="hold"/>
                                        <p:tgtEl>
                                          <p:spTgt spid="53"/>
                                        </p:tgtEl>
                                        <p:attrNameLst>
                                          <p:attrName>ppt_w</p:attrName>
                                        </p:attrNameLst>
                                      </p:cBhvr>
                                      <p:tavLst>
                                        <p:tav tm="0">
                                          <p:val>
                                            <p:fltVal val="0"/>
                                          </p:val>
                                        </p:tav>
                                        <p:tav tm="100000">
                                          <p:val>
                                            <p:strVal val="#ppt_w"/>
                                          </p:val>
                                        </p:tav>
                                      </p:tavLst>
                                    </p:anim>
                                    <p:anim calcmode="lin" valueType="num">
                                      <p:cBhvr>
                                        <p:cTn id="87" dur="500" fill="hold"/>
                                        <p:tgtEl>
                                          <p:spTgt spid="53"/>
                                        </p:tgtEl>
                                        <p:attrNameLst>
                                          <p:attrName>ppt_h</p:attrName>
                                        </p:attrNameLst>
                                      </p:cBhvr>
                                      <p:tavLst>
                                        <p:tav tm="0">
                                          <p:val>
                                            <p:fltVal val="0"/>
                                          </p:val>
                                        </p:tav>
                                        <p:tav tm="100000">
                                          <p:val>
                                            <p:strVal val="#ppt_h"/>
                                          </p:val>
                                        </p:tav>
                                      </p:tavLst>
                                    </p:anim>
                                    <p:animEffect transition="in" filter="fade">
                                      <p:cBhvr>
                                        <p:cTn id="88" dur="500"/>
                                        <p:tgtEl>
                                          <p:spTgt spid="53"/>
                                        </p:tgtEl>
                                      </p:cBhvr>
                                    </p:animEffect>
                                  </p:childTnLst>
                                </p:cTn>
                              </p:par>
                              <p:par>
                                <p:cTn id="89" presetID="10" presetClass="entr" presetSubtype="0" fill="hold" grpId="0" nodeType="withEffect">
                                  <p:stCondLst>
                                    <p:cond delay="70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22" presetClass="entr" presetSubtype="8" fill="hold" nodeType="withEffect">
                                  <p:stCondLst>
                                    <p:cond delay="1000"/>
                                  </p:stCondLst>
                                  <p:childTnLst>
                                    <p:set>
                                      <p:cBhvr>
                                        <p:cTn id="93" dur="1" fill="hold">
                                          <p:stCondLst>
                                            <p:cond delay="0"/>
                                          </p:stCondLst>
                                        </p:cTn>
                                        <p:tgtEl>
                                          <p:spTgt spid="69"/>
                                        </p:tgtEl>
                                        <p:attrNameLst>
                                          <p:attrName>style.visibility</p:attrName>
                                        </p:attrNameLst>
                                      </p:cBhvr>
                                      <p:to>
                                        <p:strVal val="visible"/>
                                      </p:to>
                                    </p:set>
                                    <p:animEffect transition="in" filter="wipe(left)">
                                      <p:cBhvr>
                                        <p:cTn id="94" dur="500"/>
                                        <p:tgtEl>
                                          <p:spTgt spid="69"/>
                                        </p:tgtEl>
                                      </p:cBhvr>
                                    </p:animEffect>
                                  </p:childTnLst>
                                </p:cTn>
                              </p:par>
                              <p:par>
                                <p:cTn id="95" presetID="10" presetClass="entr" presetSubtype="0" fill="hold" grpId="0" nodeType="withEffect">
                                  <p:stCondLst>
                                    <p:cond delay="130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46" grpId="0" animBg="1"/>
      <p:bldP spid="54" grpId="0" animBg="1"/>
      <p:bldP spid="55" grpId="0" animBg="1"/>
      <p:bldP spid="56" grpId="0" animBg="1"/>
      <p:bldP spid="57" grpId="0" animBg="1"/>
      <p:bldP spid="58" grpId="0"/>
      <p:bldP spid="59" grpId="0"/>
      <p:bldP spid="61" grpId="0"/>
      <p:bldP spid="62" grpId="0"/>
      <p:bldP spid="64" grpId="0"/>
      <p:bldP spid="65" grpId="0"/>
      <p:bldP spid="67" grpId="0"/>
      <p:bldP spid="68" grpId="0"/>
      <p:bldP spid="70" grpId="0"/>
      <p:bldP spid="71" grpId="0"/>
      <p:bldP spid="7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1183</TotalTime>
  <Words>1361</Words>
  <Application>Microsoft Macintosh PowerPoint</Application>
  <PresentationFormat>Custom</PresentationFormat>
  <Paragraphs>147</Paragraphs>
  <Slides>15</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vt:i4>
      </vt:variant>
    </vt:vector>
  </HeadingPairs>
  <TitlesOfParts>
    <vt:vector size="32" baseType="lpstr">
      <vt:lpstr>Source Sans Pro Light</vt:lpstr>
      <vt:lpstr>Breathe Press</vt:lpstr>
      <vt:lpstr>Tw Cen MT Condensed</vt:lpstr>
      <vt:lpstr>Roboto</vt:lpstr>
      <vt:lpstr>Helvetica</vt:lpstr>
      <vt:lpstr>Agency FB</vt:lpstr>
      <vt:lpstr>Tw Cen MT</vt:lpstr>
      <vt:lpstr>Century Gothic</vt:lpstr>
      <vt:lpstr>Source Sans Pro ExtraLight</vt:lpstr>
      <vt:lpstr>Times New Roman</vt:lpstr>
      <vt:lpstr>Segoe UI</vt:lpstr>
      <vt:lpstr>Source Sans Pro</vt:lpstr>
      <vt:lpstr>Arial</vt:lpstr>
      <vt:lpstr>Google Sans</vt:lpstr>
      <vt:lpstr>Oswald</vt:lpstr>
      <vt:lpstr>Calibri</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Smarth Sood</cp:lastModifiedBy>
  <cp:revision>141</cp:revision>
  <dcterms:created xsi:type="dcterms:W3CDTF">2021-03-09T15:27:24Z</dcterms:created>
  <dcterms:modified xsi:type="dcterms:W3CDTF">2024-04-14T09:01:55Z</dcterms:modified>
</cp:coreProperties>
</file>